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2" r:id="rId7"/>
    <p:sldId id="281" r:id="rId8"/>
    <p:sldId id="264" r:id="rId9"/>
    <p:sldId id="275" r:id="rId10"/>
    <p:sldId id="270" r:id="rId11"/>
    <p:sldId id="263" r:id="rId12"/>
    <p:sldId id="267" r:id="rId13"/>
    <p:sldId id="276" r:id="rId14"/>
    <p:sldId id="266" r:id="rId15"/>
    <p:sldId id="268" r:id="rId16"/>
    <p:sldId id="269" r:id="rId17"/>
    <p:sldId id="277" r:id="rId18"/>
    <p:sldId id="279" r:id="rId19"/>
    <p:sldId id="273" r:id="rId20"/>
    <p:sldId id="274" r:id="rId21"/>
    <p:sldId id="27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99C7"/>
    <a:srgbClr val="DBC2DA"/>
    <a:srgbClr val="A79BB2"/>
    <a:srgbClr val="CDB5DB"/>
    <a:srgbClr val="74A4C1"/>
    <a:srgbClr val="9BDCEC"/>
    <a:srgbClr val="8CBCCE"/>
    <a:srgbClr val="A8B7E4"/>
    <a:srgbClr val="E5E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84" autoAdjust="0"/>
    <p:restoredTop sz="94660"/>
  </p:normalViewPr>
  <p:slideViewPr>
    <p:cSldViewPr snapToGrid="0">
      <p:cViewPr varScale="1">
        <p:scale>
          <a:sx n="86" d="100"/>
          <a:sy n="86" d="100"/>
        </p:scale>
        <p:origin x="1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51C33-F5FC-4239-B202-0490A0F5A67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CABBA-5AA8-4A8C-A3B8-64A07F8DD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9CABBA-5AA8-4A8C-A3B8-64A07F8DD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EA1A711-D066-423D-8E0A-A6D17E7FFA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15B3F-4230-4A3C-80B5-0F0ED39A2E0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CrisscrossEtching trans="75000"/>
                    </a14:imgEffect>
                  </a14:imgLayer>
                </a14:imgProps>
              </a:ext>
              <a:ext uri="{28A0092B-C50C-407E-A947-70E740481C1C}">
                <a14:useLocalDpi xmlns:a14="http://schemas.microsoft.com/office/drawing/2010/main" val="0"/>
              </a:ext>
            </a:extLst>
          </a:blip>
          <a:srcRect l="10651" r="10651"/>
          <a:stretch>
            <a:fillRect/>
          </a:stretch>
        </p:blipFill>
        <p:spPr>
          <a:xfrm>
            <a:off x="0" y="-3412"/>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A711-D066-423D-8E0A-A6D17E7FFAD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B15B3F-4230-4A3C-80B5-0F0ED39A2E0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7.jpeg"/><Relationship Id="rId3" Type="http://schemas.openxmlformats.org/officeDocument/2006/relationships/image" Target="../media/image16.jpe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image" Target="../media/image24.jpeg"/><Relationship Id="rId8" Type="http://schemas.microsoft.com/office/2007/relationships/hdphoto" Target="../media/image23.wdp"/><Relationship Id="rId7" Type="http://schemas.openxmlformats.org/officeDocument/2006/relationships/image" Target="../media/image22.png"/><Relationship Id="rId6" Type="http://schemas.microsoft.com/office/2007/relationships/hdphoto" Target="../media/image21.wdp"/><Relationship Id="rId5" Type="http://schemas.openxmlformats.org/officeDocument/2006/relationships/image" Target="../media/image20.jpeg"/><Relationship Id="rId4" Type="http://schemas.microsoft.com/office/2007/relationships/hdphoto" Target="../media/image19.wdp"/><Relationship Id="rId3" Type="http://schemas.openxmlformats.org/officeDocument/2006/relationships/image" Target="../media/image18.jpeg"/><Relationship Id="rId2" Type="http://schemas.microsoft.com/office/2007/relationships/hdphoto" Target="../media/image2.wdp"/><Relationship Id="rId12" Type="http://schemas.openxmlformats.org/officeDocument/2006/relationships/notesSlide" Target="../notesSlides/notesSlide16.xml"/><Relationship Id="rId11" Type="http://schemas.openxmlformats.org/officeDocument/2006/relationships/slideLayout" Target="../slideLayouts/slideLayout2.xml"/><Relationship Id="rId10" Type="http://schemas.microsoft.com/office/2007/relationships/hdphoto" Target="../media/image25.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6.jpe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microsoft.com/office/2007/relationships/hdphoto" Target="../media/image2.wdp"/><Relationship Id="rId5" Type="http://schemas.openxmlformats.org/officeDocument/2006/relationships/image" Target="../media/image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image" Target="../media/image14.jpe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r="10651"/>
          <a:stretch>
            <a:fillRect/>
          </a:stretch>
        </p:blipFill>
        <p:spPr>
          <a:xfrm>
            <a:off x="0" y="-1"/>
            <a:ext cx="12192000" cy="6857999"/>
          </a:xfrm>
          <a:prstGeom prst="rect">
            <a:avLst/>
          </a:prstGeom>
          <a:gradFill>
            <a:gsLst>
              <a:gs pos="25000">
                <a:schemeClr val="accent1">
                  <a:lumMod val="45000"/>
                  <a:lumOff val="55000"/>
                </a:schemeClr>
              </a:gs>
              <a:gs pos="100000">
                <a:schemeClr val="accent1">
                  <a:lumMod val="30000"/>
                  <a:lumOff val="70000"/>
                </a:schemeClr>
              </a:gs>
            </a:gsLst>
            <a:lin ang="5400000" scaled="1"/>
          </a:gradFill>
        </p:spPr>
      </p:pic>
      <p:sp>
        <p:nvSpPr>
          <p:cNvPr id="2" name="矩形 1"/>
          <p:cNvSpPr/>
          <p:nvPr/>
        </p:nvSpPr>
        <p:spPr>
          <a:xfrm>
            <a:off x="6338410" y="163774"/>
            <a:ext cx="4493578" cy="6523629"/>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096000" y="903147"/>
            <a:ext cx="4978399" cy="1322070"/>
          </a:xfrm>
          <a:prstGeom prst="rect">
            <a:avLst/>
          </a:prstGeom>
          <a:noFill/>
        </p:spPr>
        <p:txBody>
          <a:bodyPr wrap="square" rtlCol="0">
            <a:spAutoFit/>
          </a:bodyPr>
          <a:lstStyle/>
          <a:p>
            <a:pPr algn="ctr"/>
            <a:r>
              <a:rPr lang="en-US" altLang="zh-CN" sz="8000" dirty="0">
                <a:solidFill>
                  <a:schemeClr val="tx1">
                    <a:lumMod val="75000"/>
                    <a:lumOff val="25000"/>
                  </a:schemeClr>
                </a:solidFill>
                <a:latin typeface="Gill Sans Ultra Bold" panose="020B0A02020104020203" pitchFamily="34" charset="0"/>
              </a:rPr>
              <a:t>2020</a:t>
            </a:r>
            <a:endParaRPr lang="zh-CN" altLang="en-US" sz="8000" dirty="0">
              <a:solidFill>
                <a:schemeClr val="tx1">
                  <a:lumMod val="75000"/>
                  <a:lumOff val="25000"/>
                </a:schemeClr>
              </a:solidFill>
              <a:latin typeface="Gill Sans Ultra Bold" panose="020B0A02020104020203" pitchFamily="34" charset="0"/>
            </a:endParaRPr>
          </a:p>
        </p:txBody>
      </p:sp>
      <p:sp>
        <p:nvSpPr>
          <p:cNvPr id="6" name="文本框 5"/>
          <p:cNvSpPr txBox="1"/>
          <p:nvPr/>
        </p:nvSpPr>
        <p:spPr>
          <a:xfrm>
            <a:off x="6338410" y="2110638"/>
            <a:ext cx="4493578" cy="1015663"/>
          </a:xfrm>
          <a:prstGeom prst="rect">
            <a:avLst/>
          </a:prstGeom>
          <a:noFill/>
        </p:spPr>
        <p:txBody>
          <a:bodyPr wrap="square" rtlCol="0">
            <a:spAutoFit/>
          </a:bodyPr>
          <a:lstStyle/>
          <a:p>
            <a:pPr algn="ctr"/>
            <a:r>
              <a:rPr lang="zh-CN" altLang="en-US" sz="6000" b="1" dirty="0">
                <a:solidFill>
                  <a:schemeClr val="tx1">
                    <a:lumMod val="75000"/>
                    <a:lumOff val="25000"/>
                  </a:schemeClr>
                </a:solidFill>
                <a:latin typeface="黑体" panose="02010609060101010101" pitchFamily="49" charset="-122"/>
                <a:ea typeface="黑体" panose="02010609060101010101" pitchFamily="49" charset="-122"/>
              </a:rPr>
              <a:t>淡雅油画风</a:t>
            </a:r>
            <a:endParaRPr lang="zh-CN" altLang="en-US" sz="6000" b="1"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7" name="矩形: 圆角 6"/>
          <p:cNvSpPr/>
          <p:nvPr/>
        </p:nvSpPr>
        <p:spPr>
          <a:xfrm>
            <a:off x="7439382" y="4444692"/>
            <a:ext cx="2291635" cy="545628"/>
          </a:xfrm>
          <a:prstGeom prst="roundRect">
            <a:avLst/>
          </a:prstGeom>
          <a:solidFill>
            <a:schemeClr val="bg1"/>
          </a:solidFill>
          <a:ln>
            <a:solidFill>
              <a:srgbClr val="CDB5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NADOR PPT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圆角 7"/>
          <p:cNvSpPr/>
          <p:nvPr/>
        </p:nvSpPr>
        <p:spPr>
          <a:xfrm>
            <a:off x="7439382" y="5382204"/>
            <a:ext cx="2291635" cy="545628"/>
          </a:xfrm>
          <a:prstGeom prst="roundRect">
            <a:avLst/>
          </a:prstGeom>
          <a:solidFill>
            <a:schemeClr val="bg1"/>
          </a:solidFill>
          <a:ln>
            <a:solidFill>
              <a:srgbClr val="74A4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2019/03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59546" y="1302067"/>
            <a:ext cx="915806" cy="369332"/>
          </a:xfrm>
          <a:prstGeom prst="rect">
            <a:avLst/>
          </a:prstGeom>
          <a:noFill/>
        </p:spPr>
        <p:txBody>
          <a:bodyPr wrap="square" rtlCol="0">
            <a:spAutoFit/>
          </a:bodyPr>
          <a:lstStyle/>
          <a:p>
            <a:pPr algn="ctr"/>
            <a:r>
              <a:rPr lang="en-US" altLang="zh-CN" b="1" dirty="0">
                <a:solidFill>
                  <a:schemeClr val="bg1"/>
                </a:solidFill>
              </a:rPr>
              <a:t>LOGO</a:t>
            </a:r>
            <a:endParaRPr lang="zh-CN" altLang="en-US" b="1" dirty="0">
              <a:solidFill>
                <a:schemeClr val="bg1"/>
              </a:solidFill>
            </a:endParaRPr>
          </a:p>
        </p:txBody>
      </p:sp>
      <p:sp>
        <p:nvSpPr>
          <p:cNvPr id="11" name="矩形 10"/>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p:nvCxnSpPr>
        <p:spPr>
          <a:xfrm>
            <a:off x="6520380" y="3218899"/>
            <a:ext cx="4162107" cy="0"/>
          </a:xfrm>
          <a:prstGeom prst="line">
            <a:avLst/>
          </a:prstGeom>
          <a:ln>
            <a:solidFill>
              <a:srgbClr val="CDB5DB"/>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80138" y="3356670"/>
            <a:ext cx="2842592"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商务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通用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答辩</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汇报</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279"/>
          <p:cNvCxnSpPr/>
          <p:nvPr/>
        </p:nvCxnSpPr>
        <p:spPr>
          <a:xfrm>
            <a:off x="4427979" y="2105444"/>
            <a:ext cx="0" cy="3275110"/>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280"/>
          <p:cNvCxnSpPr/>
          <p:nvPr/>
        </p:nvCxnSpPr>
        <p:spPr>
          <a:xfrm>
            <a:off x="7746108" y="2128651"/>
            <a:ext cx="0" cy="3228696"/>
          </a:xfrm>
          <a:prstGeom prst="line">
            <a:avLst/>
          </a:prstGeom>
          <a:ln>
            <a:solidFill>
              <a:srgbClr val="002060"/>
            </a:solidFill>
            <a:prstDash val="sysDot"/>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673580" y="1828689"/>
            <a:ext cx="2166664" cy="3777185"/>
            <a:chOff x="2287808" y="1828689"/>
            <a:chExt cx="2166664" cy="3777185"/>
          </a:xfrm>
        </p:grpSpPr>
        <p:sp>
          <p:nvSpPr>
            <p:cNvPr id="34" name="Rounded Rectangle 243"/>
            <p:cNvSpPr/>
            <p:nvPr/>
          </p:nvSpPr>
          <p:spPr>
            <a:xfrm>
              <a:off x="2419625" y="2352997"/>
              <a:ext cx="1903030" cy="54863"/>
            </a:xfrm>
            <a:prstGeom prst="roundRect">
              <a:avLst>
                <a:gd name="adj" fmla="val 50000"/>
              </a:avLst>
            </a:prstGeom>
            <a:solidFill>
              <a:srgbClr val="DBC2DA"/>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cs typeface="+mn-ea"/>
                <a:sym typeface="+mn-lt"/>
              </a:endParaRPr>
            </a:p>
          </p:txBody>
        </p:sp>
        <p:grpSp>
          <p:nvGrpSpPr>
            <p:cNvPr id="37" name="Group 1"/>
            <p:cNvGrpSpPr/>
            <p:nvPr/>
          </p:nvGrpSpPr>
          <p:grpSpPr>
            <a:xfrm>
              <a:off x="2850574" y="2632665"/>
              <a:ext cx="1041133" cy="1418620"/>
              <a:chOff x="5358447" y="5028179"/>
              <a:chExt cx="2617332" cy="3566306"/>
            </a:xfrm>
            <a:solidFill>
              <a:srgbClr val="DBC2DA"/>
            </a:solidFill>
          </p:grpSpPr>
          <p:sp>
            <p:nvSpPr>
              <p:cNvPr id="38" name="Freeform 7"/>
              <p:cNvSpPr/>
              <p:nvPr/>
            </p:nvSpPr>
            <p:spPr bwMode="auto">
              <a:xfrm>
                <a:off x="5803470" y="5724633"/>
                <a:ext cx="1665562" cy="322198"/>
              </a:xfrm>
              <a:custGeom>
                <a:avLst/>
                <a:gdLst>
                  <a:gd name="T0" fmla="*/ 0 w 175"/>
                  <a:gd name="T1" fmla="*/ 0 h 34"/>
                  <a:gd name="T2" fmla="*/ 0 w 175"/>
                  <a:gd name="T3" fmla="*/ 32 h 34"/>
                  <a:gd name="T4" fmla="*/ 0 w 175"/>
                  <a:gd name="T5" fmla="*/ 34 h 34"/>
                  <a:gd name="T6" fmla="*/ 175 w 175"/>
                  <a:gd name="T7" fmla="*/ 34 h 34"/>
                  <a:gd name="T8" fmla="*/ 175 w 175"/>
                  <a:gd name="T9" fmla="*/ 32 h 34"/>
                  <a:gd name="T10" fmla="*/ 175 w 175"/>
                  <a:gd name="T11" fmla="*/ 0 h 34"/>
                  <a:gd name="T12" fmla="*/ 0 w 17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5" h="34">
                    <a:moveTo>
                      <a:pt x="0" y="0"/>
                    </a:moveTo>
                    <a:cubicBezTo>
                      <a:pt x="0" y="32"/>
                      <a:pt x="0" y="32"/>
                      <a:pt x="0" y="32"/>
                    </a:cubicBezTo>
                    <a:cubicBezTo>
                      <a:pt x="0" y="33"/>
                      <a:pt x="0" y="34"/>
                      <a:pt x="0" y="34"/>
                    </a:cubicBezTo>
                    <a:cubicBezTo>
                      <a:pt x="175" y="34"/>
                      <a:pt x="175" y="34"/>
                      <a:pt x="175" y="34"/>
                    </a:cubicBezTo>
                    <a:cubicBezTo>
                      <a:pt x="175" y="34"/>
                      <a:pt x="175" y="33"/>
                      <a:pt x="175" y="32"/>
                    </a:cubicBezTo>
                    <a:cubicBezTo>
                      <a:pt x="175" y="0"/>
                      <a:pt x="175" y="0"/>
                      <a:pt x="175" y="0"/>
                    </a:cubicBezTo>
                    <a:lnTo>
                      <a:pt x="0" y="0"/>
                    </a:ln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39" name="Freeform 9"/>
              <p:cNvSpPr/>
              <p:nvPr/>
            </p:nvSpPr>
            <p:spPr bwMode="auto">
              <a:xfrm>
                <a:off x="5823111" y="6103801"/>
                <a:ext cx="1636102" cy="322198"/>
              </a:xfrm>
              <a:custGeom>
                <a:avLst/>
                <a:gdLst>
                  <a:gd name="T0" fmla="*/ 0 w 172"/>
                  <a:gd name="T1" fmla="*/ 0 h 34"/>
                  <a:gd name="T2" fmla="*/ 8 w 172"/>
                  <a:gd name="T3" fmla="*/ 11 h 34"/>
                  <a:gd name="T4" fmla="*/ 45 w 172"/>
                  <a:gd name="T5" fmla="*/ 34 h 34"/>
                  <a:gd name="T6" fmla="*/ 127 w 172"/>
                  <a:gd name="T7" fmla="*/ 34 h 34"/>
                  <a:gd name="T8" fmla="*/ 163 w 172"/>
                  <a:gd name="T9" fmla="*/ 11 h 34"/>
                  <a:gd name="T10" fmla="*/ 172 w 172"/>
                  <a:gd name="T11" fmla="*/ 0 h 34"/>
                  <a:gd name="T12" fmla="*/ 0 w 17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2" h="34">
                    <a:moveTo>
                      <a:pt x="0" y="0"/>
                    </a:moveTo>
                    <a:cubicBezTo>
                      <a:pt x="2" y="4"/>
                      <a:pt x="5" y="9"/>
                      <a:pt x="8" y="11"/>
                    </a:cubicBezTo>
                    <a:cubicBezTo>
                      <a:pt x="45" y="34"/>
                      <a:pt x="45" y="34"/>
                      <a:pt x="45" y="34"/>
                    </a:cubicBezTo>
                    <a:cubicBezTo>
                      <a:pt x="127" y="34"/>
                      <a:pt x="127" y="34"/>
                      <a:pt x="127" y="34"/>
                    </a:cubicBezTo>
                    <a:cubicBezTo>
                      <a:pt x="163" y="11"/>
                      <a:pt x="163" y="11"/>
                      <a:pt x="163" y="11"/>
                    </a:cubicBezTo>
                    <a:cubicBezTo>
                      <a:pt x="166" y="9"/>
                      <a:pt x="170" y="4"/>
                      <a:pt x="172" y="0"/>
                    </a:cubicBezTo>
                    <a:lnTo>
                      <a:pt x="0" y="0"/>
                    </a:ln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40" name="Freeform 17"/>
              <p:cNvSpPr>
                <a:spLocks noEditPoints="1"/>
              </p:cNvSpPr>
              <p:nvPr/>
            </p:nvSpPr>
            <p:spPr bwMode="auto">
              <a:xfrm>
                <a:off x="5358447" y="5028179"/>
                <a:ext cx="2617332" cy="3566306"/>
              </a:xfrm>
              <a:custGeom>
                <a:avLst/>
                <a:gdLst>
                  <a:gd name="T0" fmla="*/ 258 w 276"/>
                  <a:gd name="T1" fmla="*/ 103 h 377"/>
                  <a:gd name="T2" fmla="*/ 258 w 276"/>
                  <a:gd name="T3" fmla="*/ 29 h 377"/>
                  <a:gd name="T4" fmla="*/ 264 w 276"/>
                  <a:gd name="T5" fmla="*/ 27 h 377"/>
                  <a:gd name="T6" fmla="*/ 276 w 276"/>
                  <a:gd name="T7" fmla="*/ 12 h 377"/>
                  <a:gd name="T8" fmla="*/ 276 w 276"/>
                  <a:gd name="T9" fmla="*/ 0 h 377"/>
                  <a:gd name="T10" fmla="*/ 0 w 276"/>
                  <a:gd name="T11" fmla="*/ 0 h 377"/>
                  <a:gd name="T12" fmla="*/ 0 w 276"/>
                  <a:gd name="T13" fmla="*/ 12 h 377"/>
                  <a:gd name="T14" fmla="*/ 11 w 276"/>
                  <a:gd name="T15" fmla="*/ 27 h 377"/>
                  <a:gd name="T16" fmla="*/ 17 w 276"/>
                  <a:gd name="T17" fmla="*/ 29 h 377"/>
                  <a:gd name="T18" fmla="*/ 17 w 276"/>
                  <a:gd name="T19" fmla="*/ 103 h 377"/>
                  <a:gd name="T20" fmla="*/ 43 w 276"/>
                  <a:gd name="T21" fmla="*/ 149 h 377"/>
                  <a:gd name="T22" fmla="*/ 104 w 276"/>
                  <a:gd name="T23" fmla="*/ 188 h 377"/>
                  <a:gd name="T24" fmla="*/ 43 w 276"/>
                  <a:gd name="T25" fmla="*/ 228 h 377"/>
                  <a:gd name="T26" fmla="*/ 17 w 276"/>
                  <a:gd name="T27" fmla="*/ 274 h 377"/>
                  <a:gd name="T28" fmla="*/ 17 w 276"/>
                  <a:gd name="T29" fmla="*/ 348 h 377"/>
                  <a:gd name="T30" fmla="*/ 11 w 276"/>
                  <a:gd name="T31" fmla="*/ 350 h 377"/>
                  <a:gd name="T32" fmla="*/ 0 w 276"/>
                  <a:gd name="T33" fmla="*/ 366 h 377"/>
                  <a:gd name="T34" fmla="*/ 0 w 276"/>
                  <a:gd name="T35" fmla="*/ 377 h 377"/>
                  <a:gd name="T36" fmla="*/ 276 w 276"/>
                  <a:gd name="T37" fmla="*/ 377 h 377"/>
                  <a:gd name="T38" fmla="*/ 276 w 276"/>
                  <a:gd name="T39" fmla="*/ 366 h 377"/>
                  <a:gd name="T40" fmla="*/ 264 w 276"/>
                  <a:gd name="T41" fmla="*/ 350 h 377"/>
                  <a:gd name="T42" fmla="*/ 258 w 276"/>
                  <a:gd name="T43" fmla="*/ 348 h 377"/>
                  <a:gd name="T44" fmla="*/ 258 w 276"/>
                  <a:gd name="T45" fmla="*/ 274 h 377"/>
                  <a:gd name="T46" fmla="*/ 233 w 276"/>
                  <a:gd name="T47" fmla="*/ 228 h 377"/>
                  <a:gd name="T48" fmla="*/ 171 w 276"/>
                  <a:gd name="T49" fmla="*/ 188 h 377"/>
                  <a:gd name="T50" fmla="*/ 233 w 276"/>
                  <a:gd name="T51" fmla="*/ 149 h 377"/>
                  <a:gd name="T52" fmla="*/ 258 w 276"/>
                  <a:gd name="T53" fmla="*/ 103 h 377"/>
                  <a:gd name="T54" fmla="*/ 222 w 276"/>
                  <a:gd name="T55" fmla="*/ 132 h 377"/>
                  <a:gd name="T56" fmla="*/ 167 w 276"/>
                  <a:gd name="T57" fmla="*/ 167 h 377"/>
                  <a:gd name="T58" fmla="*/ 153 w 276"/>
                  <a:gd name="T59" fmla="*/ 188 h 377"/>
                  <a:gd name="T60" fmla="*/ 167 w 276"/>
                  <a:gd name="T61" fmla="*/ 210 h 377"/>
                  <a:gd name="T62" fmla="*/ 222 w 276"/>
                  <a:gd name="T63" fmla="*/ 245 h 377"/>
                  <a:gd name="T64" fmla="*/ 237 w 276"/>
                  <a:gd name="T65" fmla="*/ 274 h 377"/>
                  <a:gd name="T66" fmla="*/ 237 w 276"/>
                  <a:gd name="T67" fmla="*/ 349 h 377"/>
                  <a:gd name="T68" fmla="*/ 38 w 276"/>
                  <a:gd name="T69" fmla="*/ 349 h 377"/>
                  <a:gd name="T70" fmla="*/ 38 w 276"/>
                  <a:gd name="T71" fmla="*/ 274 h 377"/>
                  <a:gd name="T72" fmla="*/ 54 w 276"/>
                  <a:gd name="T73" fmla="*/ 245 h 377"/>
                  <a:gd name="T74" fmla="*/ 109 w 276"/>
                  <a:gd name="T75" fmla="*/ 210 h 377"/>
                  <a:gd name="T76" fmla="*/ 122 w 276"/>
                  <a:gd name="T77" fmla="*/ 188 h 377"/>
                  <a:gd name="T78" fmla="*/ 109 w 276"/>
                  <a:gd name="T79" fmla="*/ 167 h 377"/>
                  <a:gd name="T80" fmla="*/ 54 w 276"/>
                  <a:gd name="T81" fmla="*/ 132 h 377"/>
                  <a:gd name="T82" fmla="*/ 38 w 276"/>
                  <a:gd name="T83" fmla="*/ 103 h 377"/>
                  <a:gd name="T84" fmla="*/ 38 w 276"/>
                  <a:gd name="T85" fmla="*/ 28 h 377"/>
                  <a:gd name="T86" fmla="*/ 237 w 276"/>
                  <a:gd name="T87" fmla="*/ 28 h 377"/>
                  <a:gd name="T88" fmla="*/ 237 w 276"/>
                  <a:gd name="T89" fmla="*/ 103 h 377"/>
                  <a:gd name="T90" fmla="*/ 222 w 276"/>
                  <a:gd name="T91" fmla="*/ 13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6" h="377">
                    <a:moveTo>
                      <a:pt x="258" y="103"/>
                    </a:moveTo>
                    <a:cubicBezTo>
                      <a:pt x="258" y="29"/>
                      <a:pt x="258" y="29"/>
                      <a:pt x="258" y="29"/>
                    </a:cubicBezTo>
                    <a:cubicBezTo>
                      <a:pt x="264" y="27"/>
                      <a:pt x="264" y="27"/>
                      <a:pt x="264" y="27"/>
                    </a:cubicBezTo>
                    <a:cubicBezTo>
                      <a:pt x="271" y="25"/>
                      <a:pt x="276" y="19"/>
                      <a:pt x="276" y="12"/>
                    </a:cubicBezTo>
                    <a:cubicBezTo>
                      <a:pt x="276" y="0"/>
                      <a:pt x="276" y="0"/>
                      <a:pt x="276" y="0"/>
                    </a:cubicBezTo>
                    <a:cubicBezTo>
                      <a:pt x="0" y="0"/>
                      <a:pt x="0" y="0"/>
                      <a:pt x="0" y="0"/>
                    </a:cubicBezTo>
                    <a:cubicBezTo>
                      <a:pt x="0" y="12"/>
                      <a:pt x="0" y="12"/>
                      <a:pt x="0" y="12"/>
                    </a:cubicBezTo>
                    <a:cubicBezTo>
                      <a:pt x="0" y="19"/>
                      <a:pt x="5" y="25"/>
                      <a:pt x="11" y="27"/>
                    </a:cubicBezTo>
                    <a:cubicBezTo>
                      <a:pt x="17" y="29"/>
                      <a:pt x="17" y="29"/>
                      <a:pt x="17" y="29"/>
                    </a:cubicBezTo>
                    <a:cubicBezTo>
                      <a:pt x="17" y="103"/>
                      <a:pt x="17" y="103"/>
                      <a:pt x="17" y="103"/>
                    </a:cubicBezTo>
                    <a:cubicBezTo>
                      <a:pt x="17" y="120"/>
                      <a:pt x="28" y="140"/>
                      <a:pt x="43" y="149"/>
                    </a:cubicBezTo>
                    <a:cubicBezTo>
                      <a:pt x="104" y="188"/>
                      <a:pt x="104" y="188"/>
                      <a:pt x="104" y="188"/>
                    </a:cubicBezTo>
                    <a:cubicBezTo>
                      <a:pt x="43" y="228"/>
                      <a:pt x="43" y="228"/>
                      <a:pt x="43" y="228"/>
                    </a:cubicBezTo>
                    <a:cubicBezTo>
                      <a:pt x="28" y="237"/>
                      <a:pt x="17" y="257"/>
                      <a:pt x="17" y="274"/>
                    </a:cubicBezTo>
                    <a:cubicBezTo>
                      <a:pt x="17" y="348"/>
                      <a:pt x="17" y="348"/>
                      <a:pt x="17" y="348"/>
                    </a:cubicBezTo>
                    <a:cubicBezTo>
                      <a:pt x="11" y="350"/>
                      <a:pt x="11" y="350"/>
                      <a:pt x="11" y="350"/>
                    </a:cubicBezTo>
                    <a:cubicBezTo>
                      <a:pt x="5" y="352"/>
                      <a:pt x="0" y="358"/>
                      <a:pt x="0" y="366"/>
                    </a:cubicBezTo>
                    <a:cubicBezTo>
                      <a:pt x="0" y="377"/>
                      <a:pt x="0" y="377"/>
                      <a:pt x="0" y="377"/>
                    </a:cubicBezTo>
                    <a:cubicBezTo>
                      <a:pt x="276" y="377"/>
                      <a:pt x="276" y="377"/>
                      <a:pt x="276" y="377"/>
                    </a:cubicBezTo>
                    <a:cubicBezTo>
                      <a:pt x="276" y="366"/>
                      <a:pt x="276" y="366"/>
                      <a:pt x="276" y="366"/>
                    </a:cubicBezTo>
                    <a:cubicBezTo>
                      <a:pt x="276" y="358"/>
                      <a:pt x="271" y="352"/>
                      <a:pt x="264" y="350"/>
                    </a:cubicBezTo>
                    <a:cubicBezTo>
                      <a:pt x="258" y="348"/>
                      <a:pt x="258" y="348"/>
                      <a:pt x="258" y="348"/>
                    </a:cubicBezTo>
                    <a:cubicBezTo>
                      <a:pt x="258" y="274"/>
                      <a:pt x="258" y="274"/>
                      <a:pt x="258" y="274"/>
                    </a:cubicBezTo>
                    <a:cubicBezTo>
                      <a:pt x="258" y="257"/>
                      <a:pt x="247" y="237"/>
                      <a:pt x="233" y="228"/>
                    </a:cubicBezTo>
                    <a:cubicBezTo>
                      <a:pt x="171" y="188"/>
                      <a:pt x="171" y="188"/>
                      <a:pt x="171" y="188"/>
                    </a:cubicBezTo>
                    <a:cubicBezTo>
                      <a:pt x="233" y="149"/>
                      <a:pt x="233" y="149"/>
                      <a:pt x="233" y="149"/>
                    </a:cubicBezTo>
                    <a:cubicBezTo>
                      <a:pt x="247" y="140"/>
                      <a:pt x="258" y="120"/>
                      <a:pt x="258" y="103"/>
                    </a:cubicBezTo>
                    <a:close/>
                    <a:moveTo>
                      <a:pt x="222" y="132"/>
                    </a:moveTo>
                    <a:cubicBezTo>
                      <a:pt x="167" y="167"/>
                      <a:pt x="167" y="167"/>
                      <a:pt x="167" y="167"/>
                    </a:cubicBezTo>
                    <a:cubicBezTo>
                      <a:pt x="158" y="172"/>
                      <a:pt x="153" y="180"/>
                      <a:pt x="153" y="188"/>
                    </a:cubicBezTo>
                    <a:cubicBezTo>
                      <a:pt x="153" y="197"/>
                      <a:pt x="158" y="205"/>
                      <a:pt x="167" y="210"/>
                    </a:cubicBezTo>
                    <a:cubicBezTo>
                      <a:pt x="222" y="245"/>
                      <a:pt x="222" y="245"/>
                      <a:pt x="222" y="245"/>
                    </a:cubicBezTo>
                    <a:cubicBezTo>
                      <a:pt x="230" y="251"/>
                      <a:pt x="237" y="264"/>
                      <a:pt x="237" y="274"/>
                    </a:cubicBezTo>
                    <a:cubicBezTo>
                      <a:pt x="237" y="349"/>
                      <a:pt x="237" y="349"/>
                      <a:pt x="237" y="349"/>
                    </a:cubicBezTo>
                    <a:cubicBezTo>
                      <a:pt x="38" y="349"/>
                      <a:pt x="38" y="349"/>
                      <a:pt x="38" y="349"/>
                    </a:cubicBezTo>
                    <a:cubicBezTo>
                      <a:pt x="38" y="274"/>
                      <a:pt x="38" y="274"/>
                      <a:pt x="38" y="274"/>
                    </a:cubicBezTo>
                    <a:cubicBezTo>
                      <a:pt x="38" y="264"/>
                      <a:pt x="46" y="251"/>
                      <a:pt x="54" y="245"/>
                    </a:cubicBezTo>
                    <a:cubicBezTo>
                      <a:pt x="109" y="210"/>
                      <a:pt x="109" y="210"/>
                      <a:pt x="109" y="210"/>
                    </a:cubicBezTo>
                    <a:cubicBezTo>
                      <a:pt x="117" y="205"/>
                      <a:pt x="122" y="197"/>
                      <a:pt x="122" y="188"/>
                    </a:cubicBezTo>
                    <a:cubicBezTo>
                      <a:pt x="122" y="180"/>
                      <a:pt x="117" y="172"/>
                      <a:pt x="109" y="167"/>
                    </a:cubicBezTo>
                    <a:cubicBezTo>
                      <a:pt x="54" y="132"/>
                      <a:pt x="54" y="132"/>
                      <a:pt x="54" y="132"/>
                    </a:cubicBezTo>
                    <a:cubicBezTo>
                      <a:pt x="46" y="126"/>
                      <a:pt x="38" y="113"/>
                      <a:pt x="38" y="103"/>
                    </a:cubicBezTo>
                    <a:cubicBezTo>
                      <a:pt x="38" y="28"/>
                      <a:pt x="38" y="28"/>
                      <a:pt x="38" y="28"/>
                    </a:cubicBezTo>
                    <a:cubicBezTo>
                      <a:pt x="237" y="28"/>
                      <a:pt x="237" y="28"/>
                      <a:pt x="237" y="28"/>
                    </a:cubicBezTo>
                    <a:cubicBezTo>
                      <a:pt x="237" y="103"/>
                      <a:pt x="237" y="103"/>
                      <a:pt x="237" y="103"/>
                    </a:cubicBezTo>
                    <a:cubicBezTo>
                      <a:pt x="237" y="113"/>
                      <a:pt x="230" y="126"/>
                      <a:pt x="222" y="132"/>
                    </a:cubicBez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41" name="Freeform 18"/>
              <p:cNvSpPr/>
              <p:nvPr/>
            </p:nvSpPr>
            <p:spPr bwMode="auto">
              <a:xfrm>
                <a:off x="6354122" y="6492908"/>
                <a:ext cx="616909" cy="367520"/>
              </a:xfrm>
              <a:custGeom>
                <a:avLst/>
                <a:gdLst>
                  <a:gd name="T0" fmla="*/ 0 w 65"/>
                  <a:gd name="T1" fmla="*/ 0 h 39"/>
                  <a:gd name="T2" fmla="*/ 10 w 65"/>
                  <a:gd name="T3" fmla="*/ 6 h 39"/>
                  <a:gd name="T4" fmla="*/ 29 w 65"/>
                  <a:gd name="T5" fmla="*/ 38 h 39"/>
                  <a:gd name="T6" fmla="*/ 29 w 65"/>
                  <a:gd name="T7" fmla="*/ 39 h 39"/>
                  <a:gd name="T8" fmla="*/ 36 w 65"/>
                  <a:gd name="T9" fmla="*/ 39 h 39"/>
                  <a:gd name="T10" fmla="*/ 36 w 65"/>
                  <a:gd name="T11" fmla="*/ 38 h 39"/>
                  <a:gd name="T12" fmla="*/ 55 w 65"/>
                  <a:gd name="T13" fmla="*/ 6 h 39"/>
                  <a:gd name="T14" fmla="*/ 65 w 65"/>
                  <a:gd name="T15" fmla="*/ 0 h 39"/>
                  <a:gd name="T16" fmla="*/ 0 w 65"/>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9">
                    <a:moveTo>
                      <a:pt x="0" y="0"/>
                    </a:moveTo>
                    <a:cubicBezTo>
                      <a:pt x="10" y="6"/>
                      <a:pt x="10" y="6"/>
                      <a:pt x="10" y="6"/>
                    </a:cubicBezTo>
                    <a:cubicBezTo>
                      <a:pt x="22" y="14"/>
                      <a:pt x="29" y="26"/>
                      <a:pt x="29" y="38"/>
                    </a:cubicBezTo>
                    <a:cubicBezTo>
                      <a:pt x="29" y="39"/>
                      <a:pt x="29" y="39"/>
                      <a:pt x="29" y="39"/>
                    </a:cubicBezTo>
                    <a:cubicBezTo>
                      <a:pt x="36" y="39"/>
                      <a:pt x="36" y="39"/>
                      <a:pt x="36" y="39"/>
                    </a:cubicBezTo>
                    <a:cubicBezTo>
                      <a:pt x="36" y="39"/>
                      <a:pt x="36" y="39"/>
                      <a:pt x="36" y="38"/>
                    </a:cubicBezTo>
                    <a:cubicBezTo>
                      <a:pt x="36" y="26"/>
                      <a:pt x="43" y="14"/>
                      <a:pt x="55" y="6"/>
                    </a:cubicBezTo>
                    <a:cubicBezTo>
                      <a:pt x="65" y="0"/>
                      <a:pt x="65" y="0"/>
                      <a:pt x="65" y="0"/>
                    </a:cubicBezTo>
                    <a:lnTo>
                      <a:pt x="0" y="0"/>
                    </a:ln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42" name="Rectangle 23"/>
              <p:cNvSpPr>
                <a:spLocks noChangeArrowheads="1"/>
              </p:cNvSpPr>
              <p:nvPr/>
            </p:nvSpPr>
            <p:spPr bwMode="auto">
              <a:xfrm>
                <a:off x="5832471" y="7997833"/>
                <a:ext cx="1660214" cy="217790"/>
              </a:xfrm>
              <a:prstGeom prst="rect">
                <a:avLst/>
              </a:prstGeom>
              <a:grpFill/>
              <a:ln>
                <a:noFill/>
              </a:ln>
            </p:spPr>
            <p:txBody>
              <a:bodyPr vert="horz" wrap="square" lIns="91422" tIns="45711" rIns="91422" bIns="45711" numCol="1" anchor="t" anchorCtr="0" compatLnSpc="1"/>
              <a:lstStyle/>
              <a:p>
                <a:endParaRPr lang="id-ID" sz="900" dirty="0">
                  <a:cs typeface="+mn-ea"/>
                  <a:sym typeface="+mn-lt"/>
                </a:endParaRPr>
              </a:p>
            </p:txBody>
          </p:sp>
        </p:grpSp>
        <p:sp>
          <p:nvSpPr>
            <p:cNvPr id="56" name="矩形 55"/>
            <p:cNvSpPr/>
            <p:nvPr/>
          </p:nvSpPr>
          <p:spPr>
            <a:xfrm>
              <a:off x="2287808" y="1828689"/>
              <a:ext cx="2166664" cy="400110"/>
            </a:xfrm>
            <a:prstGeom prst="rect">
              <a:avLst/>
            </a:prstGeom>
          </p:spPr>
          <p:txBody>
            <a:bodyPr wrap="square">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矩形 58"/>
            <p:cNvSpPr/>
            <p:nvPr/>
          </p:nvSpPr>
          <p:spPr>
            <a:xfrm>
              <a:off x="2287808" y="4161183"/>
              <a:ext cx="2166664" cy="1444691"/>
            </a:xfrm>
            <a:prstGeom prst="rect">
              <a:avLst/>
            </a:prstGeom>
          </p:spPr>
          <p:txBody>
            <a:bodyPr wrap="square">
              <a:spAutoFit/>
            </a:bodyPr>
            <a:lstStyle/>
            <a:p>
              <a:pPr algn="ct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8351756" y="1828689"/>
            <a:ext cx="2166664" cy="3776520"/>
            <a:chOff x="7863835" y="1829354"/>
            <a:chExt cx="2166664" cy="3776520"/>
          </a:xfrm>
        </p:grpSpPr>
        <p:sp>
          <p:nvSpPr>
            <p:cNvPr id="36" name="Rounded Rectangle 247"/>
            <p:cNvSpPr/>
            <p:nvPr/>
          </p:nvSpPr>
          <p:spPr>
            <a:xfrm>
              <a:off x="7995652" y="2352997"/>
              <a:ext cx="1903030" cy="54863"/>
            </a:xfrm>
            <a:prstGeom prst="roundRect">
              <a:avLst>
                <a:gd name="adj" fmla="val 50000"/>
              </a:avLst>
            </a:prstGeom>
            <a:solidFill>
              <a:srgbClr val="DBC2DA"/>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cs typeface="+mn-ea"/>
                <a:sym typeface="+mn-lt"/>
              </a:endParaRPr>
            </a:p>
          </p:txBody>
        </p:sp>
        <p:grpSp>
          <p:nvGrpSpPr>
            <p:cNvPr id="49" name="Group 92"/>
            <p:cNvGrpSpPr/>
            <p:nvPr/>
          </p:nvGrpSpPr>
          <p:grpSpPr>
            <a:xfrm>
              <a:off x="8426601" y="2632665"/>
              <a:ext cx="1041133" cy="1418620"/>
              <a:chOff x="5358447" y="5028179"/>
              <a:chExt cx="2617332" cy="3566306"/>
            </a:xfrm>
            <a:solidFill>
              <a:srgbClr val="DBC2DA"/>
            </a:solidFill>
          </p:grpSpPr>
          <p:sp>
            <p:nvSpPr>
              <p:cNvPr id="50" name="Freeform 7"/>
              <p:cNvSpPr/>
              <p:nvPr/>
            </p:nvSpPr>
            <p:spPr bwMode="auto">
              <a:xfrm>
                <a:off x="5803470" y="5724633"/>
                <a:ext cx="1665562" cy="322198"/>
              </a:xfrm>
              <a:custGeom>
                <a:avLst/>
                <a:gdLst>
                  <a:gd name="T0" fmla="*/ 0 w 175"/>
                  <a:gd name="T1" fmla="*/ 0 h 34"/>
                  <a:gd name="T2" fmla="*/ 0 w 175"/>
                  <a:gd name="T3" fmla="*/ 32 h 34"/>
                  <a:gd name="T4" fmla="*/ 0 w 175"/>
                  <a:gd name="T5" fmla="*/ 34 h 34"/>
                  <a:gd name="T6" fmla="*/ 175 w 175"/>
                  <a:gd name="T7" fmla="*/ 34 h 34"/>
                  <a:gd name="T8" fmla="*/ 175 w 175"/>
                  <a:gd name="T9" fmla="*/ 32 h 34"/>
                  <a:gd name="T10" fmla="*/ 175 w 175"/>
                  <a:gd name="T11" fmla="*/ 0 h 34"/>
                  <a:gd name="T12" fmla="*/ 0 w 17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5" h="34">
                    <a:moveTo>
                      <a:pt x="0" y="0"/>
                    </a:moveTo>
                    <a:cubicBezTo>
                      <a:pt x="0" y="32"/>
                      <a:pt x="0" y="32"/>
                      <a:pt x="0" y="32"/>
                    </a:cubicBezTo>
                    <a:cubicBezTo>
                      <a:pt x="0" y="33"/>
                      <a:pt x="0" y="34"/>
                      <a:pt x="0" y="34"/>
                    </a:cubicBezTo>
                    <a:cubicBezTo>
                      <a:pt x="175" y="34"/>
                      <a:pt x="175" y="34"/>
                      <a:pt x="175" y="34"/>
                    </a:cubicBezTo>
                    <a:cubicBezTo>
                      <a:pt x="175" y="34"/>
                      <a:pt x="175" y="33"/>
                      <a:pt x="175" y="32"/>
                    </a:cubicBezTo>
                    <a:cubicBezTo>
                      <a:pt x="175" y="0"/>
                      <a:pt x="175" y="0"/>
                      <a:pt x="175" y="0"/>
                    </a:cubicBezTo>
                    <a:lnTo>
                      <a:pt x="0" y="0"/>
                    </a:ln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51" name="Freeform 9"/>
              <p:cNvSpPr/>
              <p:nvPr/>
            </p:nvSpPr>
            <p:spPr bwMode="auto">
              <a:xfrm>
                <a:off x="5823111" y="6103801"/>
                <a:ext cx="1636102" cy="322198"/>
              </a:xfrm>
              <a:custGeom>
                <a:avLst/>
                <a:gdLst>
                  <a:gd name="T0" fmla="*/ 0 w 172"/>
                  <a:gd name="T1" fmla="*/ 0 h 34"/>
                  <a:gd name="T2" fmla="*/ 8 w 172"/>
                  <a:gd name="T3" fmla="*/ 11 h 34"/>
                  <a:gd name="T4" fmla="*/ 45 w 172"/>
                  <a:gd name="T5" fmla="*/ 34 h 34"/>
                  <a:gd name="T6" fmla="*/ 127 w 172"/>
                  <a:gd name="T7" fmla="*/ 34 h 34"/>
                  <a:gd name="T8" fmla="*/ 163 w 172"/>
                  <a:gd name="T9" fmla="*/ 11 h 34"/>
                  <a:gd name="T10" fmla="*/ 172 w 172"/>
                  <a:gd name="T11" fmla="*/ 0 h 34"/>
                  <a:gd name="T12" fmla="*/ 0 w 17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2" h="34">
                    <a:moveTo>
                      <a:pt x="0" y="0"/>
                    </a:moveTo>
                    <a:cubicBezTo>
                      <a:pt x="2" y="4"/>
                      <a:pt x="5" y="9"/>
                      <a:pt x="8" y="11"/>
                    </a:cubicBezTo>
                    <a:cubicBezTo>
                      <a:pt x="45" y="34"/>
                      <a:pt x="45" y="34"/>
                      <a:pt x="45" y="34"/>
                    </a:cubicBezTo>
                    <a:cubicBezTo>
                      <a:pt x="127" y="34"/>
                      <a:pt x="127" y="34"/>
                      <a:pt x="127" y="34"/>
                    </a:cubicBezTo>
                    <a:cubicBezTo>
                      <a:pt x="163" y="11"/>
                      <a:pt x="163" y="11"/>
                      <a:pt x="163" y="11"/>
                    </a:cubicBezTo>
                    <a:cubicBezTo>
                      <a:pt x="166" y="9"/>
                      <a:pt x="170" y="4"/>
                      <a:pt x="172" y="0"/>
                    </a:cubicBezTo>
                    <a:lnTo>
                      <a:pt x="0" y="0"/>
                    </a:ln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52" name="Freeform 17"/>
              <p:cNvSpPr>
                <a:spLocks noEditPoints="1"/>
              </p:cNvSpPr>
              <p:nvPr/>
            </p:nvSpPr>
            <p:spPr bwMode="auto">
              <a:xfrm>
                <a:off x="5358447" y="5028179"/>
                <a:ext cx="2617332" cy="3566306"/>
              </a:xfrm>
              <a:custGeom>
                <a:avLst/>
                <a:gdLst>
                  <a:gd name="T0" fmla="*/ 258 w 276"/>
                  <a:gd name="T1" fmla="*/ 103 h 377"/>
                  <a:gd name="T2" fmla="*/ 258 w 276"/>
                  <a:gd name="T3" fmla="*/ 29 h 377"/>
                  <a:gd name="T4" fmla="*/ 264 w 276"/>
                  <a:gd name="T5" fmla="*/ 27 h 377"/>
                  <a:gd name="T6" fmla="*/ 276 w 276"/>
                  <a:gd name="T7" fmla="*/ 12 h 377"/>
                  <a:gd name="T8" fmla="*/ 276 w 276"/>
                  <a:gd name="T9" fmla="*/ 0 h 377"/>
                  <a:gd name="T10" fmla="*/ 0 w 276"/>
                  <a:gd name="T11" fmla="*/ 0 h 377"/>
                  <a:gd name="T12" fmla="*/ 0 w 276"/>
                  <a:gd name="T13" fmla="*/ 12 h 377"/>
                  <a:gd name="T14" fmla="*/ 11 w 276"/>
                  <a:gd name="T15" fmla="*/ 27 h 377"/>
                  <a:gd name="T16" fmla="*/ 17 w 276"/>
                  <a:gd name="T17" fmla="*/ 29 h 377"/>
                  <a:gd name="T18" fmla="*/ 17 w 276"/>
                  <a:gd name="T19" fmla="*/ 103 h 377"/>
                  <a:gd name="T20" fmla="*/ 43 w 276"/>
                  <a:gd name="T21" fmla="*/ 149 h 377"/>
                  <a:gd name="T22" fmla="*/ 104 w 276"/>
                  <a:gd name="T23" fmla="*/ 188 h 377"/>
                  <a:gd name="T24" fmla="*/ 43 w 276"/>
                  <a:gd name="T25" fmla="*/ 228 h 377"/>
                  <a:gd name="T26" fmla="*/ 17 w 276"/>
                  <a:gd name="T27" fmla="*/ 274 h 377"/>
                  <a:gd name="T28" fmla="*/ 17 w 276"/>
                  <a:gd name="T29" fmla="*/ 348 h 377"/>
                  <a:gd name="T30" fmla="*/ 11 w 276"/>
                  <a:gd name="T31" fmla="*/ 350 h 377"/>
                  <a:gd name="T32" fmla="*/ 0 w 276"/>
                  <a:gd name="T33" fmla="*/ 366 h 377"/>
                  <a:gd name="T34" fmla="*/ 0 w 276"/>
                  <a:gd name="T35" fmla="*/ 377 h 377"/>
                  <a:gd name="T36" fmla="*/ 276 w 276"/>
                  <a:gd name="T37" fmla="*/ 377 h 377"/>
                  <a:gd name="T38" fmla="*/ 276 w 276"/>
                  <a:gd name="T39" fmla="*/ 366 h 377"/>
                  <a:gd name="T40" fmla="*/ 264 w 276"/>
                  <a:gd name="T41" fmla="*/ 350 h 377"/>
                  <a:gd name="T42" fmla="*/ 258 w 276"/>
                  <a:gd name="T43" fmla="*/ 348 h 377"/>
                  <a:gd name="T44" fmla="*/ 258 w 276"/>
                  <a:gd name="T45" fmla="*/ 274 h 377"/>
                  <a:gd name="T46" fmla="*/ 233 w 276"/>
                  <a:gd name="T47" fmla="*/ 228 h 377"/>
                  <a:gd name="T48" fmla="*/ 171 w 276"/>
                  <a:gd name="T49" fmla="*/ 188 h 377"/>
                  <a:gd name="T50" fmla="*/ 233 w 276"/>
                  <a:gd name="T51" fmla="*/ 149 h 377"/>
                  <a:gd name="T52" fmla="*/ 258 w 276"/>
                  <a:gd name="T53" fmla="*/ 103 h 377"/>
                  <a:gd name="T54" fmla="*/ 222 w 276"/>
                  <a:gd name="T55" fmla="*/ 132 h 377"/>
                  <a:gd name="T56" fmla="*/ 167 w 276"/>
                  <a:gd name="T57" fmla="*/ 167 h 377"/>
                  <a:gd name="T58" fmla="*/ 153 w 276"/>
                  <a:gd name="T59" fmla="*/ 188 h 377"/>
                  <a:gd name="T60" fmla="*/ 167 w 276"/>
                  <a:gd name="T61" fmla="*/ 210 h 377"/>
                  <a:gd name="T62" fmla="*/ 222 w 276"/>
                  <a:gd name="T63" fmla="*/ 245 h 377"/>
                  <a:gd name="T64" fmla="*/ 237 w 276"/>
                  <a:gd name="T65" fmla="*/ 274 h 377"/>
                  <a:gd name="T66" fmla="*/ 237 w 276"/>
                  <a:gd name="T67" fmla="*/ 349 h 377"/>
                  <a:gd name="T68" fmla="*/ 38 w 276"/>
                  <a:gd name="T69" fmla="*/ 349 h 377"/>
                  <a:gd name="T70" fmla="*/ 38 w 276"/>
                  <a:gd name="T71" fmla="*/ 274 h 377"/>
                  <a:gd name="T72" fmla="*/ 54 w 276"/>
                  <a:gd name="T73" fmla="*/ 245 h 377"/>
                  <a:gd name="T74" fmla="*/ 109 w 276"/>
                  <a:gd name="T75" fmla="*/ 210 h 377"/>
                  <a:gd name="T76" fmla="*/ 122 w 276"/>
                  <a:gd name="T77" fmla="*/ 188 h 377"/>
                  <a:gd name="T78" fmla="*/ 109 w 276"/>
                  <a:gd name="T79" fmla="*/ 167 h 377"/>
                  <a:gd name="T80" fmla="*/ 54 w 276"/>
                  <a:gd name="T81" fmla="*/ 132 h 377"/>
                  <a:gd name="T82" fmla="*/ 38 w 276"/>
                  <a:gd name="T83" fmla="*/ 103 h 377"/>
                  <a:gd name="T84" fmla="*/ 38 w 276"/>
                  <a:gd name="T85" fmla="*/ 28 h 377"/>
                  <a:gd name="T86" fmla="*/ 237 w 276"/>
                  <a:gd name="T87" fmla="*/ 28 h 377"/>
                  <a:gd name="T88" fmla="*/ 237 w 276"/>
                  <a:gd name="T89" fmla="*/ 103 h 377"/>
                  <a:gd name="T90" fmla="*/ 222 w 276"/>
                  <a:gd name="T91" fmla="*/ 13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6" h="377">
                    <a:moveTo>
                      <a:pt x="258" y="103"/>
                    </a:moveTo>
                    <a:cubicBezTo>
                      <a:pt x="258" y="29"/>
                      <a:pt x="258" y="29"/>
                      <a:pt x="258" y="29"/>
                    </a:cubicBezTo>
                    <a:cubicBezTo>
                      <a:pt x="264" y="27"/>
                      <a:pt x="264" y="27"/>
                      <a:pt x="264" y="27"/>
                    </a:cubicBezTo>
                    <a:cubicBezTo>
                      <a:pt x="271" y="25"/>
                      <a:pt x="276" y="19"/>
                      <a:pt x="276" y="12"/>
                    </a:cubicBezTo>
                    <a:cubicBezTo>
                      <a:pt x="276" y="0"/>
                      <a:pt x="276" y="0"/>
                      <a:pt x="276" y="0"/>
                    </a:cubicBezTo>
                    <a:cubicBezTo>
                      <a:pt x="0" y="0"/>
                      <a:pt x="0" y="0"/>
                      <a:pt x="0" y="0"/>
                    </a:cubicBezTo>
                    <a:cubicBezTo>
                      <a:pt x="0" y="12"/>
                      <a:pt x="0" y="12"/>
                      <a:pt x="0" y="12"/>
                    </a:cubicBezTo>
                    <a:cubicBezTo>
                      <a:pt x="0" y="19"/>
                      <a:pt x="5" y="25"/>
                      <a:pt x="11" y="27"/>
                    </a:cubicBezTo>
                    <a:cubicBezTo>
                      <a:pt x="17" y="29"/>
                      <a:pt x="17" y="29"/>
                      <a:pt x="17" y="29"/>
                    </a:cubicBezTo>
                    <a:cubicBezTo>
                      <a:pt x="17" y="103"/>
                      <a:pt x="17" y="103"/>
                      <a:pt x="17" y="103"/>
                    </a:cubicBezTo>
                    <a:cubicBezTo>
                      <a:pt x="17" y="120"/>
                      <a:pt x="28" y="140"/>
                      <a:pt x="43" y="149"/>
                    </a:cubicBezTo>
                    <a:cubicBezTo>
                      <a:pt x="104" y="188"/>
                      <a:pt x="104" y="188"/>
                      <a:pt x="104" y="188"/>
                    </a:cubicBezTo>
                    <a:cubicBezTo>
                      <a:pt x="43" y="228"/>
                      <a:pt x="43" y="228"/>
                      <a:pt x="43" y="228"/>
                    </a:cubicBezTo>
                    <a:cubicBezTo>
                      <a:pt x="28" y="237"/>
                      <a:pt x="17" y="257"/>
                      <a:pt x="17" y="274"/>
                    </a:cubicBezTo>
                    <a:cubicBezTo>
                      <a:pt x="17" y="348"/>
                      <a:pt x="17" y="348"/>
                      <a:pt x="17" y="348"/>
                    </a:cubicBezTo>
                    <a:cubicBezTo>
                      <a:pt x="11" y="350"/>
                      <a:pt x="11" y="350"/>
                      <a:pt x="11" y="350"/>
                    </a:cubicBezTo>
                    <a:cubicBezTo>
                      <a:pt x="5" y="352"/>
                      <a:pt x="0" y="358"/>
                      <a:pt x="0" y="366"/>
                    </a:cubicBezTo>
                    <a:cubicBezTo>
                      <a:pt x="0" y="377"/>
                      <a:pt x="0" y="377"/>
                      <a:pt x="0" y="377"/>
                    </a:cubicBezTo>
                    <a:cubicBezTo>
                      <a:pt x="276" y="377"/>
                      <a:pt x="276" y="377"/>
                      <a:pt x="276" y="377"/>
                    </a:cubicBezTo>
                    <a:cubicBezTo>
                      <a:pt x="276" y="366"/>
                      <a:pt x="276" y="366"/>
                      <a:pt x="276" y="366"/>
                    </a:cubicBezTo>
                    <a:cubicBezTo>
                      <a:pt x="276" y="358"/>
                      <a:pt x="271" y="352"/>
                      <a:pt x="264" y="350"/>
                    </a:cubicBezTo>
                    <a:cubicBezTo>
                      <a:pt x="258" y="348"/>
                      <a:pt x="258" y="348"/>
                      <a:pt x="258" y="348"/>
                    </a:cubicBezTo>
                    <a:cubicBezTo>
                      <a:pt x="258" y="274"/>
                      <a:pt x="258" y="274"/>
                      <a:pt x="258" y="274"/>
                    </a:cubicBezTo>
                    <a:cubicBezTo>
                      <a:pt x="258" y="257"/>
                      <a:pt x="247" y="237"/>
                      <a:pt x="233" y="228"/>
                    </a:cubicBezTo>
                    <a:cubicBezTo>
                      <a:pt x="171" y="188"/>
                      <a:pt x="171" y="188"/>
                      <a:pt x="171" y="188"/>
                    </a:cubicBezTo>
                    <a:cubicBezTo>
                      <a:pt x="233" y="149"/>
                      <a:pt x="233" y="149"/>
                      <a:pt x="233" y="149"/>
                    </a:cubicBezTo>
                    <a:cubicBezTo>
                      <a:pt x="247" y="140"/>
                      <a:pt x="258" y="120"/>
                      <a:pt x="258" y="103"/>
                    </a:cubicBezTo>
                    <a:close/>
                    <a:moveTo>
                      <a:pt x="222" y="132"/>
                    </a:moveTo>
                    <a:cubicBezTo>
                      <a:pt x="167" y="167"/>
                      <a:pt x="167" y="167"/>
                      <a:pt x="167" y="167"/>
                    </a:cubicBezTo>
                    <a:cubicBezTo>
                      <a:pt x="158" y="172"/>
                      <a:pt x="153" y="180"/>
                      <a:pt x="153" y="188"/>
                    </a:cubicBezTo>
                    <a:cubicBezTo>
                      <a:pt x="153" y="197"/>
                      <a:pt x="158" y="205"/>
                      <a:pt x="167" y="210"/>
                    </a:cubicBezTo>
                    <a:cubicBezTo>
                      <a:pt x="222" y="245"/>
                      <a:pt x="222" y="245"/>
                      <a:pt x="222" y="245"/>
                    </a:cubicBezTo>
                    <a:cubicBezTo>
                      <a:pt x="230" y="251"/>
                      <a:pt x="237" y="264"/>
                      <a:pt x="237" y="274"/>
                    </a:cubicBezTo>
                    <a:cubicBezTo>
                      <a:pt x="237" y="349"/>
                      <a:pt x="237" y="349"/>
                      <a:pt x="237" y="349"/>
                    </a:cubicBezTo>
                    <a:cubicBezTo>
                      <a:pt x="38" y="349"/>
                      <a:pt x="38" y="349"/>
                      <a:pt x="38" y="349"/>
                    </a:cubicBezTo>
                    <a:cubicBezTo>
                      <a:pt x="38" y="274"/>
                      <a:pt x="38" y="274"/>
                      <a:pt x="38" y="274"/>
                    </a:cubicBezTo>
                    <a:cubicBezTo>
                      <a:pt x="38" y="264"/>
                      <a:pt x="46" y="251"/>
                      <a:pt x="54" y="245"/>
                    </a:cubicBezTo>
                    <a:cubicBezTo>
                      <a:pt x="109" y="210"/>
                      <a:pt x="109" y="210"/>
                      <a:pt x="109" y="210"/>
                    </a:cubicBezTo>
                    <a:cubicBezTo>
                      <a:pt x="117" y="205"/>
                      <a:pt x="122" y="197"/>
                      <a:pt x="122" y="188"/>
                    </a:cubicBezTo>
                    <a:cubicBezTo>
                      <a:pt x="122" y="180"/>
                      <a:pt x="117" y="172"/>
                      <a:pt x="109" y="167"/>
                    </a:cubicBezTo>
                    <a:cubicBezTo>
                      <a:pt x="54" y="132"/>
                      <a:pt x="54" y="132"/>
                      <a:pt x="54" y="132"/>
                    </a:cubicBezTo>
                    <a:cubicBezTo>
                      <a:pt x="46" y="126"/>
                      <a:pt x="38" y="113"/>
                      <a:pt x="38" y="103"/>
                    </a:cubicBezTo>
                    <a:cubicBezTo>
                      <a:pt x="38" y="28"/>
                      <a:pt x="38" y="28"/>
                      <a:pt x="38" y="28"/>
                    </a:cubicBezTo>
                    <a:cubicBezTo>
                      <a:pt x="237" y="28"/>
                      <a:pt x="237" y="28"/>
                      <a:pt x="237" y="28"/>
                    </a:cubicBezTo>
                    <a:cubicBezTo>
                      <a:pt x="237" y="103"/>
                      <a:pt x="237" y="103"/>
                      <a:pt x="237" y="103"/>
                    </a:cubicBezTo>
                    <a:cubicBezTo>
                      <a:pt x="237" y="113"/>
                      <a:pt x="230" y="126"/>
                      <a:pt x="222" y="132"/>
                    </a:cubicBez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53" name="Freeform 18"/>
              <p:cNvSpPr/>
              <p:nvPr/>
            </p:nvSpPr>
            <p:spPr bwMode="auto">
              <a:xfrm>
                <a:off x="6354122" y="6492908"/>
                <a:ext cx="616909" cy="367520"/>
              </a:xfrm>
              <a:custGeom>
                <a:avLst/>
                <a:gdLst>
                  <a:gd name="T0" fmla="*/ 0 w 65"/>
                  <a:gd name="T1" fmla="*/ 0 h 39"/>
                  <a:gd name="T2" fmla="*/ 10 w 65"/>
                  <a:gd name="T3" fmla="*/ 6 h 39"/>
                  <a:gd name="T4" fmla="*/ 29 w 65"/>
                  <a:gd name="T5" fmla="*/ 38 h 39"/>
                  <a:gd name="T6" fmla="*/ 29 w 65"/>
                  <a:gd name="T7" fmla="*/ 39 h 39"/>
                  <a:gd name="T8" fmla="*/ 36 w 65"/>
                  <a:gd name="T9" fmla="*/ 39 h 39"/>
                  <a:gd name="T10" fmla="*/ 36 w 65"/>
                  <a:gd name="T11" fmla="*/ 38 h 39"/>
                  <a:gd name="T12" fmla="*/ 55 w 65"/>
                  <a:gd name="T13" fmla="*/ 6 h 39"/>
                  <a:gd name="T14" fmla="*/ 65 w 65"/>
                  <a:gd name="T15" fmla="*/ 0 h 39"/>
                  <a:gd name="T16" fmla="*/ 0 w 65"/>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9">
                    <a:moveTo>
                      <a:pt x="0" y="0"/>
                    </a:moveTo>
                    <a:cubicBezTo>
                      <a:pt x="10" y="6"/>
                      <a:pt x="10" y="6"/>
                      <a:pt x="10" y="6"/>
                    </a:cubicBezTo>
                    <a:cubicBezTo>
                      <a:pt x="22" y="14"/>
                      <a:pt x="29" y="26"/>
                      <a:pt x="29" y="38"/>
                    </a:cubicBezTo>
                    <a:cubicBezTo>
                      <a:pt x="29" y="39"/>
                      <a:pt x="29" y="39"/>
                      <a:pt x="29" y="39"/>
                    </a:cubicBezTo>
                    <a:cubicBezTo>
                      <a:pt x="36" y="39"/>
                      <a:pt x="36" y="39"/>
                      <a:pt x="36" y="39"/>
                    </a:cubicBezTo>
                    <a:cubicBezTo>
                      <a:pt x="36" y="39"/>
                      <a:pt x="36" y="39"/>
                      <a:pt x="36" y="38"/>
                    </a:cubicBezTo>
                    <a:cubicBezTo>
                      <a:pt x="36" y="26"/>
                      <a:pt x="43" y="14"/>
                      <a:pt x="55" y="6"/>
                    </a:cubicBezTo>
                    <a:cubicBezTo>
                      <a:pt x="65" y="0"/>
                      <a:pt x="65" y="0"/>
                      <a:pt x="65" y="0"/>
                    </a:cubicBezTo>
                    <a:lnTo>
                      <a:pt x="0" y="0"/>
                    </a:ln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54" name="Rectangle 22"/>
              <p:cNvSpPr>
                <a:spLocks noChangeArrowheads="1"/>
              </p:cNvSpPr>
              <p:nvPr/>
            </p:nvSpPr>
            <p:spPr bwMode="auto">
              <a:xfrm>
                <a:off x="5832471" y="7621239"/>
                <a:ext cx="1660214" cy="331222"/>
              </a:xfrm>
              <a:prstGeom prst="rect">
                <a:avLst/>
              </a:pr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55" name="Rectangle 23"/>
              <p:cNvSpPr>
                <a:spLocks noChangeArrowheads="1"/>
              </p:cNvSpPr>
              <p:nvPr/>
            </p:nvSpPr>
            <p:spPr bwMode="auto">
              <a:xfrm>
                <a:off x="5832471" y="7997833"/>
                <a:ext cx="1660214" cy="217790"/>
              </a:xfrm>
              <a:prstGeom prst="rect">
                <a:avLst/>
              </a:prstGeom>
              <a:grpFill/>
              <a:ln>
                <a:noFill/>
              </a:ln>
            </p:spPr>
            <p:txBody>
              <a:bodyPr vert="horz" wrap="square" lIns="91422" tIns="45711" rIns="91422" bIns="45711" numCol="1" anchor="t" anchorCtr="0" compatLnSpc="1"/>
              <a:lstStyle/>
              <a:p>
                <a:endParaRPr lang="id-ID" sz="900" dirty="0">
                  <a:cs typeface="+mn-ea"/>
                  <a:sym typeface="+mn-lt"/>
                </a:endParaRPr>
              </a:p>
            </p:txBody>
          </p:sp>
        </p:grpSp>
        <p:sp>
          <p:nvSpPr>
            <p:cNvPr id="58" name="矩形 57"/>
            <p:cNvSpPr/>
            <p:nvPr/>
          </p:nvSpPr>
          <p:spPr>
            <a:xfrm>
              <a:off x="7863835" y="1829354"/>
              <a:ext cx="2166664" cy="398780"/>
            </a:xfrm>
            <a:prstGeom prst="rect">
              <a:avLst/>
            </a:prstGeom>
          </p:spPr>
          <p:txBody>
            <a:bodyPr wrap="square">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0" name="矩形 59"/>
            <p:cNvSpPr/>
            <p:nvPr/>
          </p:nvSpPr>
          <p:spPr>
            <a:xfrm>
              <a:off x="7863835" y="4161183"/>
              <a:ext cx="2166664" cy="1444691"/>
            </a:xfrm>
            <a:prstGeom prst="rect">
              <a:avLst/>
            </a:prstGeom>
          </p:spPr>
          <p:txBody>
            <a:bodyPr wrap="square">
              <a:spAutoFit/>
            </a:bodyPr>
            <a:lstStyle/>
            <a:p>
              <a:pPr algn="ct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012668" y="1829354"/>
            <a:ext cx="2166664" cy="3776520"/>
            <a:chOff x="4988477" y="1829354"/>
            <a:chExt cx="2166664" cy="3776520"/>
          </a:xfrm>
        </p:grpSpPr>
        <p:sp>
          <p:nvSpPr>
            <p:cNvPr id="35" name="Rounded Rectangle 245"/>
            <p:cNvSpPr/>
            <p:nvPr/>
          </p:nvSpPr>
          <p:spPr>
            <a:xfrm>
              <a:off x="5120294" y="2352997"/>
              <a:ext cx="1903030" cy="54863"/>
            </a:xfrm>
            <a:prstGeom prst="roundRect">
              <a:avLst>
                <a:gd name="adj" fmla="val 50000"/>
              </a:avLst>
            </a:prstGeom>
            <a:solidFill>
              <a:srgbClr val="7A99C7"/>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cs typeface="+mn-ea"/>
                <a:sym typeface="+mn-lt"/>
              </a:endParaRPr>
            </a:p>
          </p:txBody>
        </p:sp>
        <p:grpSp>
          <p:nvGrpSpPr>
            <p:cNvPr id="43" name="Group 83"/>
            <p:cNvGrpSpPr/>
            <p:nvPr/>
          </p:nvGrpSpPr>
          <p:grpSpPr>
            <a:xfrm>
              <a:off x="5551243" y="2632665"/>
              <a:ext cx="1041133" cy="1418620"/>
              <a:chOff x="5358447" y="5028179"/>
              <a:chExt cx="2617332" cy="3566306"/>
            </a:xfrm>
            <a:solidFill>
              <a:srgbClr val="7A99C7"/>
            </a:solidFill>
          </p:grpSpPr>
          <p:sp>
            <p:nvSpPr>
              <p:cNvPr id="44" name="Freeform 17"/>
              <p:cNvSpPr>
                <a:spLocks noEditPoints="1"/>
              </p:cNvSpPr>
              <p:nvPr/>
            </p:nvSpPr>
            <p:spPr bwMode="auto">
              <a:xfrm>
                <a:off x="5358447" y="5028179"/>
                <a:ext cx="2617332" cy="3566306"/>
              </a:xfrm>
              <a:custGeom>
                <a:avLst/>
                <a:gdLst>
                  <a:gd name="T0" fmla="*/ 258 w 276"/>
                  <a:gd name="T1" fmla="*/ 103 h 377"/>
                  <a:gd name="T2" fmla="*/ 258 w 276"/>
                  <a:gd name="T3" fmla="*/ 29 h 377"/>
                  <a:gd name="T4" fmla="*/ 264 w 276"/>
                  <a:gd name="T5" fmla="*/ 27 h 377"/>
                  <a:gd name="T6" fmla="*/ 276 w 276"/>
                  <a:gd name="T7" fmla="*/ 12 h 377"/>
                  <a:gd name="T8" fmla="*/ 276 w 276"/>
                  <a:gd name="T9" fmla="*/ 0 h 377"/>
                  <a:gd name="T10" fmla="*/ 0 w 276"/>
                  <a:gd name="T11" fmla="*/ 0 h 377"/>
                  <a:gd name="T12" fmla="*/ 0 w 276"/>
                  <a:gd name="T13" fmla="*/ 12 h 377"/>
                  <a:gd name="T14" fmla="*/ 11 w 276"/>
                  <a:gd name="T15" fmla="*/ 27 h 377"/>
                  <a:gd name="T16" fmla="*/ 17 w 276"/>
                  <a:gd name="T17" fmla="*/ 29 h 377"/>
                  <a:gd name="T18" fmla="*/ 17 w 276"/>
                  <a:gd name="T19" fmla="*/ 103 h 377"/>
                  <a:gd name="T20" fmla="*/ 43 w 276"/>
                  <a:gd name="T21" fmla="*/ 149 h 377"/>
                  <a:gd name="T22" fmla="*/ 104 w 276"/>
                  <a:gd name="T23" fmla="*/ 188 h 377"/>
                  <a:gd name="T24" fmla="*/ 43 w 276"/>
                  <a:gd name="T25" fmla="*/ 228 h 377"/>
                  <a:gd name="T26" fmla="*/ 17 w 276"/>
                  <a:gd name="T27" fmla="*/ 274 h 377"/>
                  <a:gd name="T28" fmla="*/ 17 w 276"/>
                  <a:gd name="T29" fmla="*/ 348 h 377"/>
                  <a:gd name="T30" fmla="*/ 11 w 276"/>
                  <a:gd name="T31" fmla="*/ 350 h 377"/>
                  <a:gd name="T32" fmla="*/ 0 w 276"/>
                  <a:gd name="T33" fmla="*/ 366 h 377"/>
                  <a:gd name="T34" fmla="*/ 0 w 276"/>
                  <a:gd name="T35" fmla="*/ 377 h 377"/>
                  <a:gd name="T36" fmla="*/ 276 w 276"/>
                  <a:gd name="T37" fmla="*/ 377 h 377"/>
                  <a:gd name="T38" fmla="*/ 276 w 276"/>
                  <a:gd name="T39" fmla="*/ 366 h 377"/>
                  <a:gd name="T40" fmla="*/ 264 w 276"/>
                  <a:gd name="T41" fmla="*/ 350 h 377"/>
                  <a:gd name="T42" fmla="*/ 258 w 276"/>
                  <a:gd name="T43" fmla="*/ 348 h 377"/>
                  <a:gd name="T44" fmla="*/ 258 w 276"/>
                  <a:gd name="T45" fmla="*/ 274 h 377"/>
                  <a:gd name="T46" fmla="*/ 233 w 276"/>
                  <a:gd name="T47" fmla="*/ 228 h 377"/>
                  <a:gd name="T48" fmla="*/ 171 w 276"/>
                  <a:gd name="T49" fmla="*/ 188 h 377"/>
                  <a:gd name="T50" fmla="*/ 233 w 276"/>
                  <a:gd name="T51" fmla="*/ 149 h 377"/>
                  <a:gd name="T52" fmla="*/ 258 w 276"/>
                  <a:gd name="T53" fmla="*/ 103 h 377"/>
                  <a:gd name="T54" fmla="*/ 222 w 276"/>
                  <a:gd name="T55" fmla="*/ 132 h 377"/>
                  <a:gd name="T56" fmla="*/ 167 w 276"/>
                  <a:gd name="T57" fmla="*/ 167 h 377"/>
                  <a:gd name="T58" fmla="*/ 153 w 276"/>
                  <a:gd name="T59" fmla="*/ 188 h 377"/>
                  <a:gd name="T60" fmla="*/ 167 w 276"/>
                  <a:gd name="T61" fmla="*/ 210 h 377"/>
                  <a:gd name="T62" fmla="*/ 222 w 276"/>
                  <a:gd name="T63" fmla="*/ 245 h 377"/>
                  <a:gd name="T64" fmla="*/ 237 w 276"/>
                  <a:gd name="T65" fmla="*/ 274 h 377"/>
                  <a:gd name="T66" fmla="*/ 237 w 276"/>
                  <a:gd name="T67" fmla="*/ 349 h 377"/>
                  <a:gd name="T68" fmla="*/ 38 w 276"/>
                  <a:gd name="T69" fmla="*/ 349 h 377"/>
                  <a:gd name="T70" fmla="*/ 38 w 276"/>
                  <a:gd name="T71" fmla="*/ 274 h 377"/>
                  <a:gd name="T72" fmla="*/ 54 w 276"/>
                  <a:gd name="T73" fmla="*/ 245 h 377"/>
                  <a:gd name="T74" fmla="*/ 109 w 276"/>
                  <a:gd name="T75" fmla="*/ 210 h 377"/>
                  <a:gd name="T76" fmla="*/ 122 w 276"/>
                  <a:gd name="T77" fmla="*/ 188 h 377"/>
                  <a:gd name="T78" fmla="*/ 109 w 276"/>
                  <a:gd name="T79" fmla="*/ 167 h 377"/>
                  <a:gd name="T80" fmla="*/ 54 w 276"/>
                  <a:gd name="T81" fmla="*/ 132 h 377"/>
                  <a:gd name="T82" fmla="*/ 38 w 276"/>
                  <a:gd name="T83" fmla="*/ 103 h 377"/>
                  <a:gd name="T84" fmla="*/ 38 w 276"/>
                  <a:gd name="T85" fmla="*/ 28 h 377"/>
                  <a:gd name="T86" fmla="*/ 237 w 276"/>
                  <a:gd name="T87" fmla="*/ 28 h 377"/>
                  <a:gd name="T88" fmla="*/ 237 w 276"/>
                  <a:gd name="T89" fmla="*/ 103 h 377"/>
                  <a:gd name="T90" fmla="*/ 222 w 276"/>
                  <a:gd name="T91" fmla="*/ 13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6" h="377">
                    <a:moveTo>
                      <a:pt x="258" y="103"/>
                    </a:moveTo>
                    <a:cubicBezTo>
                      <a:pt x="258" y="29"/>
                      <a:pt x="258" y="29"/>
                      <a:pt x="258" y="29"/>
                    </a:cubicBezTo>
                    <a:cubicBezTo>
                      <a:pt x="264" y="27"/>
                      <a:pt x="264" y="27"/>
                      <a:pt x="264" y="27"/>
                    </a:cubicBezTo>
                    <a:cubicBezTo>
                      <a:pt x="271" y="25"/>
                      <a:pt x="276" y="19"/>
                      <a:pt x="276" y="12"/>
                    </a:cubicBezTo>
                    <a:cubicBezTo>
                      <a:pt x="276" y="0"/>
                      <a:pt x="276" y="0"/>
                      <a:pt x="276" y="0"/>
                    </a:cubicBezTo>
                    <a:cubicBezTo>
                      <a:pt x="0" y="0"/>
                      <a:pt x="0" y="0"/>
                      <a:pt x="0" y="0"/>
                    </a:cubicBezTo>
                    <a:cubicBezTo>
                      <a:pt x="0" y="12"/>
                      <a:pt x="0" y="12"/>
                      <a:pt x="0" y="12"/>
                    </a:cubicBezTo>
                    <a:cubicBezTo>
                      <a:pt x="0" y="19"/>
                      <a:pt x="5" y="25"/>
                      <a:pt x="11" y="27"/>
                    </a:cubicBezTo>
                    <a:cubicBezTo>
                      <a:pt x="17" y="29"/>
                      <a:pt x="17" y="29"/>
                      <a:pt x="17" y="29"/>
                    </a:cubicBezTo>
                    <a:cubicBezTo>
                      <a:pt x="17" y="103"/>
                      <a:pt x="17" y="103"/>
                      <a:pt x="17" y="103"/>
                    </a:cubicBezTo>
                    <a:cubicBezTo>
                      <a:pt x="17" y="120"/>
                      <a:pt x="28" y="140"/>
                      <a:pt x="43" y="149"/>
                    </a:cubicBezTo>
                    <a:cubicBezTo>
                      <a:pt x="104" y="188"/>
                      <a:pt x="104" y="188"/>
                      <a:pt x="104" y="188"/>
                    </a:cubicBezTo>
                    <a:cubicBezTo>
                      <a:pt x="43" y="228"/>
                      <a:pt x="43" y="228"/>
                      <a:pt x="43" y="228"/>
                    </a:cubicBezTo>
                    <a:cubicBezTo>
                      <a:pt x="28" y="237"/>
                      <a:pt x="17" y="257"/>
                      <a:pt x="17" y="274"/>
                    </a:cubicBezTo>
                    <a:cubicBezTo>
                      <a:pt x="17" y="348"/>
                      <a:pt x="17" y="348"/>
                      <a:pt x="17" y="348"/>
                    </a:cubicBezTo>
                    <a:cubicBezTo>
                      <a:pt x="11" y="350"/>
                      <a:pt x="11" y="350"/>
                      <a:pt x="11" y="350"/>
                    </a:cubicBezTo>
                    <a:cubicBezTo>
                      <a:pt x="5" y="352"/>
                      <a:pt x="0" y="358"/>
                      <a:pt x="0" y="366"/>
                    </a:cubicBezTo>
                    <a:cubicBezTo>
                      <a:pt x="0" y="377"/>
                      <a:pt x="0" y="377"/>
                      <a:pt x="0" y="377"/>
                    </a:cubicBezTo>
                    <a:cubicBezTo>
                      <a:pt x="276" y="377"/>
                      <a:pt x="276" y="377"/>
                      <a:pt x="276" y="377"/>
                    </a:cubicBezTo>
                    <a:cubicBezTo>
                      <a:pt x="276" y="366"/>
                      <a:pt x="276" y="366"/>
                      <a:pt x="276" y="366"/>
                    </a:cubicBezTo>
                    <a:cubicBezTo>
                      <a:pt x="276" y="358"/>
                      <a:pt x="271" y="352"/>
                      <a:pt x="264" y="350"/>
                    </a:cubicBezTo>
                    <a:cubicBezTo>
                      <a:pt x="258" y="348"/>
                      <a:pt x="258" y="348"/>
                      <a:pt x="258" y="348"/>
                    </a:cubicBezTo>
                    <a:cubicBezTo>
                      <a:pt x="258" y="274"/>
                      <a:pt x="258" y="274"/>
                      <a:pt x="258" y="274"/>
                    </a:cubicBezTo>
                    <a:cubicBezTo>
                      <a:pt x="258" y="257"/>
                      <a:pt x="247" y="237"/>
                      <a:pt x="233" y="228"/>
                    </a:cubicBezTo>
                    <a:cubicBezTo>
                      <a:pt x="171" y="188"/>
                      <a:pt x="171" y="188"/>
                      <a:pt x="171" y="188"/>
                    </a:cubicBezTo>
                    <a:cubicBezTo>
                      <a:pt x="233" y="149"/>
                      <a:pt x="233" y="149"/>
                      <a:pt x="233" y="149"/>
                    </a:cubicBezTo>
                    <a:cubicBezTo>
                      <a:pt x="247" y="140"/>
                      <a:pt x="258" y="120"/>
                      <a:pt x="258" y="103"/>
                    </a:cubicBezTo>
                    <a:close/>
                    <a:moveTo>
                      <a:pt x="222" y="132"/>
                    </a:moveTo>
                    <a:cubicBezTo>
                      <a:pt x="167" y="167"/>
                      <a:pt x="167" y="167"/>
                      <a:pt x="167" y="167"/>
                    </a:cubicBezTo>
                    <a:cubicBezTo>
                      <a:pt x="158" y="172"/>
                      <a:pt x="153" y="180"/>
                      <a:pt x="153" y="188"/>
                    </a:cubicBezTo>
                    <a:cubicBezTo>
                      <a:pt x="153" y="197"/>
                      <a:pt x="158" y="205"/>
                      <a:pt x="167" y="210"/>
                    </a:cubicBezTo>
                    <a:cubicBezTo>
                      <a:pt x="222" y="245"/>
                      <a:pt x="222" y="245"/>
                      <a:pt x="222" y="245"/>
                    </a:cubicBezTo>
                    <a:cubicBezTo>
                      <a:pt x="230" y="251"/>
                      <a:pt x="237" y="264"/>
                      <a:pt x="237" y="274"/>
                    </a:cubicBezTo>
                    <a:cubicBezTo>
                      <a:pt x="237" y="349"/>
                      <a:pt x="237" y="349"/>
                      <a:pt x="237" y="349"/>
                    </a:cubicBezTo>
                    <a:cubicBezTo>
                      <a:pt x="38" y="349"/>
                      <a:pt x="38" y="349"/>
                      <a:pt x="38" y="349"/>
                    </a:cubicBezTo>
                    <a:cubicBezTo>
                      <a:pt x="38" y="274"/>
                      <a:pt x="38" y="274"/>
                      <a:pt x="38" y="274"/>
                    </a:cubicBezTo>
                    <a:cubicBezTo>
                      <a:pt x="38" y="264"/>
                      <a:pt x="46" y="251"/>
                      <a:pt x="54" y="245"/>
                    </a:cubicBezTo>
                    <a:cubicBezTo>
                      <a:pt x="109" y="210"/>
                      <a:pt x="109" y="210"/>
                      <a:pt x="109" y="210"/>
                    </a:cubicBezTo>
                    <a:cubicBezTo>
                      <a:pt x="117" y="205"/>
                      <a:pt x="122" y="197"/>
                      <a:pt x="122" y="188"/>
                    </a:cubicBezTo>
                    <a:cubicBezTo>
                      <a:pt x="122" y="180"/>
                      <a:pt x="117" y="172"/>
                      <a:pt x="109" y="167"/>
                    </a:cubicBezTo>
                    <a:cubicBezTo>
                      <a:pt x="54" y="132"/>
                      <a:pt x="54" y="132"/>
                      <a:pt x="54" y="132"/>
                    </a:cubicBezTo>
                    <a:cubicBezTo>
                      <a:pt x="46" y="126"/>
                      <a:pt x="38" y="113"/>
                      <a:pt x="38" y="103"/>
                    </a:cubicBezTo>
                    <a:cubicBezTo>
                      <a:pt x="38" y="28"/>
                      <a:pt x="38" y="28"/>
                      <a:pt x="38" y="28"/>
                    </a:cubicBezTo>
                    <a:cubicBezTo>
                      <a:pt x="237" y="28"/>
                      <a:pt x="237" y="28"/>
                      <a:pt x="237" y="28"/>
                    </a:cubicBezTo>
                    <a:cubicBezTo>
                      <a:pt x="237" y="103"/>
                      <a:pt x="237" y="103"/>
                      <a:pt x="237" y="103"/>
                    </a:cubicBezTo>
                    <a:cubicBezTo>
                      <a:pt x="237" y="113"/>
                      <a:pt x="230" y="126"/>
                      <a:pt x="222" y="132"/>
                    </a:cubicBez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45" name="Freeform 18"/>
              <p:cNvSpPr/>
              <p:nvPr/>
            </p:nvSpPr>
            <p:spPr bwMode="auto">
              <a:xfrm>
                <a:off x="6354122" y="6492908"/>
                <a:ext cx="616909" cy="367520"/>
              </a:xfrm>
              <a:custGeom>
                <a:avLst/>
                <a:gdLst>
                  <a:gd name="T0" fmla="*/ 0 w 65"/>
                  <a:gd name="T1" fmla="*/ 0 h 39"/>
                  <a:gd name="T2" fmla="*/ 10 w 65"/>
                  <a:gd name="T3" fmla="*/ 6 h 39"/>
                  <a:gd name="T4" fmla="*/ 29 w 65"/>
                  <a:gd name="T5" fmla="*/ 38 h 39"/>
                  <a:gd name="T6" fmla="*/ 29 w 65"/>
                  <a:gd name="T7" fmla="*/ 39 h 39"/>
                  <a:gd name="T8" fmla="*/ 36 w 65"/>
                  <a:gd name="T9" fmla="*/ 39 h 39"/>
                  <a:gd name="T10" fmla="*/ 36 w 65"/>
                  <a:gd name="T11" fmla="*/ 38 h 39"/>
                  <a:gd name="T12" fmla="*/ 55 w 65"/>
                  <a:gd name="T13" fmla="*/ 6 h 39"/>
                  <a:gd name="T14" fmla="*/ 65 w 65"/>
                  <a:gd name="T15" fmla="*/ 0 h 39"/>
                  <a:gd name="T16" fmla="*/ 0 w 65"/>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9">
                    <a:moveTo>
                      <a:pt x="0" y="0"/>
                    </a:moveTo>
                    <a:cubicBezTo>
                      <a:pt x="10" y="6"/>
                      <a:pt x="10" y="6"/>
                      <a:pt x="10" y="6"/>
                    </a:cubicBezTo>
                    <a:cubicBezTo>
                      <a:pt x="22" y="14"/>
                      <a:pt x="29" y="26"/>
                      <a:pt x="29" y="38"/>
                    </a:cubicBezTo>
                    <a:cubicBezTo>
                      <a:pt x="29" y="39"/>
                      <a:pt x="29" y="39"/>
                      <a:pt x="29" y="39"/>
                    </a:cubicBezTo>
                    <a:cubicBezTo>
                      <a:pt x="36" y="39"/>
                      <a:pt x="36" y="39"/>
                      <a:pt x="36" y="39"/>
                    </a:cubicBezTo>
                    <a:cubicBezTo>
                      <a:pt x="36" y="39"/>
                      <a:pt x="36" y="39"/>
                      <a:pt x="36" y="38"/>
                    </a:cubicBezTo>
                    <a:cubicBezTo>
                      <a:pt x="36" y="26"/>
                      <a:pt x="43" y="14"/>
                      <a:pt x="55" y="6"/>
                    </a:cubicBezTo>
                    <a:cubicBezTo>
                      <a:pt x="65" y="0"/>
                      <a:pt x="65" y="0"/>
                      <a:pt x="65" y="0"/>
                    </a:cubicBezTo>
                    <a:lnTo>
                      <a:pt x="0" y="0"/>
                    </a:ln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46" name="Rectangle 22"/>
              <p:cNvSpPr>
                <a:spLocks noChangeArrowheads="1"/>
              </p:cNvSpPr>
              <p:nvPr/>
            </p:nvSpPr>
            <p:spPr bwMode="auto">
              <a:xfrm>
                <a:off x="5832471" y="7621239"/>
                <a:ext cx="1660214" cy="331222"/>
              </a:xfrm>
              <a:prstGeom prst="rect">
                <a:avLst/>
              </a:pr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47" name="Rectangle 23"/>
              <p:cNvSpPr>
                <a:spLocks noChangeArrowheads="1"/>
              </p:cNvSpPr>
              <p:nvPr/>
            </p:nvSpPr>
            <p:spPr bwMode="auto">
              <a:xfrm>
                <a:off x="5832471" y="7997833"/>
                <a:ext cx="1660214" cy="217790"/>
              </a:xfrm>
              <a:prstGeom prst="rect">
                <a:avLst/>
              </a:prstGeom>
              <a:grpFill/>
              <a:ln>
                <a:noFill/>
              </a:ln>
            </p:spPr>
            <p:txBody>
              <a:bodyPr vert="horz" wrap="square" lIns="91422" tIns="45711" rIns="91422" bIns="45711" numCol="1" anchor="t" anchorCtr="0" compatLnSpc="1"/>
              <a:lstStyle/>
              <a:p>
                <a:endParaRPr lang="id-ID" sz="900" dirty="0">
                  <a:cs typeface="+mn-ea"/>
                  <a:sym typeface="+mn-lt"/>
                </a:endParaRPr>
              </a:p>
            </p:txBody>
          </p:sp>
          <p:sp>
            <p:nvSpPr>
              <p:cNvPr id="48" name="Freeform 24"/>
              <p:cNvSpPr/>
              <p:nvPr/>
            </p:nvSpPr>
            <p:spPr bwMode="auto">
              <a:xfrm>
                <a:off x="5841543" y="7242375"/>
                <a:ext cx="1642070" cy="331222"/>
              </a:xfrm>
              <a:custGeom>
                <a:avLst/>
                <a:gdLst>
                  <a:gd name="T0" fmla="*/ 9 w 173"/>
                  <a:gd name="T1" fmla="*/ 22 h 35"/>
                  <a:gd name="T2" fmla="*/ 0 w 173"/>
                  <a:gd name="T3" fmla="*/ 35 h 35"/>
                  <a:gd name="T4" fmla="*/ 173 w 173"/>
                  <a:gd name="T5" fmla="*/ 35 h 35"/>
                  <a:gd name="T6" fmla="*/ 164 w 173"/>
                  <a:gd name="T7" fmla="*/ 22 h 35"/>
                  <a:gd name="T8" fmla="*/ 131 w 173"/>
                  <a:gd name="T9" fmla="*/ 0 h 35"/>
                  <a:gd name="T10" fmla="*/ 43 w 173"/>
                  <a:gd name="T11" fmla="*/ 0 h 35"/>
                  <a:gd name="T12" fmla="*/ 9 w 173"/>
                  <a:gd name="T13" fmla="*/ 22 h 35"/>
                </a:gdLst>
                <a:ahLst/>
                <a:cxnLst>
                  <a:cxn ang="0">
                    <a:pos x="T0" y="T1"/>
                  </a:cxn>
                  <a:cxn ang="0">
                    <a:pos x="T2" y="T3"/>
                  </a:cxn>
                  <a:cxn ang="0">
                    <a:pos x="T4" y="T5"/>
                  </a:cxn>
                  <a:cxn ang="0">
                    <a:pos x="T6" y="T7"/>
                  </a:cxn>
                  <a:cxn ang="0">
                    <a:pos x="T8" y="T9"/>
                  </a:cxn>
                  <a:cxn ang="0">
                    <a:pos x="T10" y="T11"/>
                  </a:cxn>
                  <a:cxn ang="0">
                    <a:pos x="T12" y="T13"/>
                  </a:cxn>
                </a:cxnLst>
                <a:rect l="0" t="0" r="r" b="b"/>
                <a:pathLst>
                  <a:path w="173" h="35">
                    <a:moveTo>
                      <a:pt x="9" y="22"/>
                    </a:moveTo>
                    <a:cubicBezTo>
                      <a:pt x="6" y="24"/>
                      <a:pt x="2" y="30"/>
                      <a:pt x="0" y="35"/>
                    </a:cubicBezTo>
                    <a:cubicBezTo>
                      <a:pt x="173" y="35"/>
                      <a:pt x="173" y="35"/>
                      <a:pt x="173" y="35"/>
                    </a:cubicBezTo>
                    <a:cubicBezTo>
                      <a:pt x="171" y="30"/>
                      <a:pt x="168" y="24"/>
                      <a:pt x="164" y="22"/>
                    </a:cubicBezTo>
                    <a:cubicBezTo>
                      <a:pt x="131" y="0"/>
                      <a:pt x="131" y="0"/>
                      <a:pt x="131" y="0"/>
                    </a:cubicBezTo>
                    <a:cubicBezTo>
                      <a:pt x="43" y="0"/>
                      <a:pt x="43" y="0"/>
                      <a:pt x="43" y="0"/>
                    </a:cubicBezTo>
                    <a:lnTo>
                      <a:pt x="9" y="22"/>
                    </a:lnTo>
                    <a:close/>
                  </a:path>
                </a:pathLst>
              </a:custGeom>
              <a:grpFill/>
              <a:ln>
                <a:noFill/>
              </a:ln>
            </p:spPr>
            <p:txBody>
              <a:bodyPr vert="horz" wrap="square" lIns="91422" tIns="45711" rIns="91422" bIns="45711" numCol="1" anchor="t" anchorCtr="0" compatLnSpc="1"/>
              <a:lstStyle/>
              <a:p>
                <a:endParaRPr lang="id-ID" sz="900" dirty="0">
                  <a:cs typeface="+mn-ea"/>
                  <a:sym typeface="+mn-lt"/>
                </a:endParaRPr>
              </a:p>
            </p:txBody>
          </p:sp>
        </p:grpSp>
        <p:sp>
          <p:nvSpPr>
            <p:cNvPr id="57" name="矩形 56"/>
            <p:cNvSpPr/>
            <p:nvPr/>
          </p:nvSpPr>
          <p:spPr>
            <a:xfrm>
              <a:off x="4988477" y="1829354"/>
              <a:ext cx="2166664" cy="398780"/>
            </a:xfrm>
            <a:prstGeom prst="rect">
              <a:avLst/>
            </a:prstGeom>
          </p:spPr>
          <p:txBody>
            <a:bodyPr wrap="square">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矩形 60"/>
            <p:cNvSpPr/>
            <p:nvPr/>
          </p:nvSpPr>
          <p:spPr>
            <a:xfrm>
              <a:off x="4988477" y="4161183"/>
              <a:ext cx="2166664" cy="1444691"/>
            </a:xfrm>
            <a:prstGeom prst="rect">
              <a:avLst/>
            </a:prstGeom>
          </p:spPr>
          <p:txBody>
            <a:bodyPr wrap="square">
              <a:spAutoFit/>
            </a:bodyPr>
            <a:lstStyle/>
            <a:p>
              <a:pPr algn="ct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66" name="图片 6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67" name="图片 6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68" name="文本框 67"/>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69" name="矩形 68"/>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22" t="80257" r="28876" b="1013"/>
          <a:stretch>
            <a:fillRect/>
          </a:stretch>
        </p:blipFill>
        <p:spPr>
          <a:xfrm>
            <a:off x="8082434" y="5504019"/>
            <a:ext cx="1286128" cy="1284535"/>
          </a:xfrm>
          <a:custGeom>
            <a:avLst/>
            <a:gdLst>
              <a:gd name="connsiteX0" fmla="*/ 1286128 w 1286128"/>
              <a:gd name="connsiteY0" fmla="*/ 0 h 1284535"/>
              <a:gd name="connsiteX1" fmla="*/ 1286128 w 1286128"/>
              <a:gd name="connsiteY1" fmla="*/ 1284535 h 1284535"/>
              <a:gd name="connsiteX2" fmla="*/ 0 w 1286128"/>
              <a:gd name="connsiteY2" fmla="*/ 1284535 h 1284535"/>
            </a:gdLst>
            <a:ahLst/>
            <a:cxnLst>
              <a:cxn ang="0">
                <a:pos x="connsiteX0" y="connsiteY0"/>
              </a:cxn>
              <a:cxn ang="0">
                <a:pos x="connsiteX1" y="connsiteY1"/>
              </a:cxn>
              <a:cxn ang="0">
                <a:pos x="connsiteX2" y="connsiteY2"/>
              </a:cxn>
            </a:cxnLst>
            <a:rect l="l" t="t" r="r" b="b"/>
            <a:pathLst>
              <a:path w="1286128" h="1284535">
                <a:moveTo>
                  <a:pt x="1286128" y="0"/>
                </a:moveTo>
                <a:lnTo>
                  <a:pt x="1286128" y="1284535"/>
                </a:lnTo>
                <a:lnTo>
                  <a:pt x="0" y="1284535"/>
                </a:lnTo>
                <a:close/>
              </a:path>
            </a:pathLst>
          </a:custGeom>
          <a:solidFill>
            <a:srgbClr val="DBC2DA"/>
          </a:solidFill>
        </p:spPr>
      </p:pic>
      <p:pic>
        <p:nvPicPr>
          <p:cNvPr id="86" name="图片 8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669" t="60457" r="20039" b="20812"/>
          <a:stretch>
            <a:fillRect/>
          </a:stretch>
        </p:blipFill>
        <p:spPr>
          <a:xfrm>
            <a:off x="9453030" y="4146174"/>
            <a:ext cx="1284535" cy="1284535"/>
          </a:xfrm>
          <a:custGeom>
            <a:avLst/>
            <a:gdLst>
              <a:gd name="connsiteX0" fmla="*/ 1284535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1284535" y="0"/>
                </a:moveTo>
                <a:lnTo>
                  <a:pt x="1284535" y="1284535"/>
                </a:lnTo>
                <a:lnTo>
                  <a:pt x="0" y="1284535"/>
                </a:lnTo>
                <a:close/>
              </a:path>
            </a:pathLst>
          </a:custGeom>
          <a:solidFill>
            <a:srgbClr val="DBC2DA"/>
          </a:solidFill>
        </p:spPr>
      </p:pic>
      <p:pic>
        <p:nvPicPr>
          <p:cNvPr id="84" name="图片 8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80434" t="60457" r="11274" b="20812"/>
          <a:stretch>
            <a:fillRect/>
          </a:stretch>
        </p:blipFill>
        <p:spPr>
          <a:xfrm>
            <a:off x="10810876" y="4146174"/>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pic>
        <p:nvPicPr>
          <p:cNvPr id="82" name="图片 8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80434" t="40658" r="11274" b="40612"/>
          <a:stretch>
            <a:fillRect/>
          </a:stretch>
        </p:blipFill>
        <p:spPr>
          <a:xfrm>
            <a:off x="10810876" y="2788329"/>
            <a:ext cx="1284535" cy="1284535"/>
          </a:xfrm>
          <a:custGeom>
            <a:avLst/>
            <a:gdLst>
              <a:gd name="connsiteX0" fmla="*/ 0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1284535"/>
                </a:lnTo>
                <a:lnTo>
                  <a:pt x="0" y="1284535"/>
                </a:lnTo>
                <a:close/>
              </a:path>
            </a:pathLst>
          </a:custGeom>
          <a:solidFill>
            <a:srgbClr val="DBC2DA"/>
          </a:solidFill>
        </p:spPr>
      </p:pic>
      <p:pic>
        <p:nvPicPr>
          <p:cNvPr id="76" name="图片 7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12" t="20835" r="28897" b="60411"/>
          <a:stretch>
            <a:fillRect/>
          </a:stretch>
        </p:blipFill>
        <p:spPr>
          <a:xfrm>
            <a:off x="8080842" y="1428889"/>
            <a:ext cx="1284535" cy="1286128"/>
          </a:xfrm>
          <a:custGeom>
            <a:avLst/>
            <a:gdLst>
              <a:gd name="connsiteX0" fmla="*/ 0 w 1284535"/>
              <a:gd name="connsiteY0" fmla="*/ 0 h 1286128"/>
              <a:gd name="connsiteX1" fmla="*/ 1284535 w 1284535"/>
              <a:gd name="connsiteY1" fmla="*/ 0 h 1286128"/>
              <a:gd name="connsiteX2" fmla="*/ 1284535 w 1284535"/>
              <a:gd name="connsiteY2" fmla="*/ 1286128 h 1286128"/>
            </a:gdLst>
            <a:ahLst/>
            <a:cxnLst>
              <a:cxn ang="0">
                <a:pos x="connsiteX0" y="connsiteY0"/>
              </a:cxn>
              <a:cxn ang="0">
                <a:pos x="connsiteX1" y="connsiteY1"/>
              </a:cxn>
              <a:cxn ang="0">
                <a:pos x="connsiteX2" y="connsiteY2"/>
              </a:cxn>
            </a:cxnLst>
            <a:rect l="l" t="t" r="r" b="b"/>
            <a:pathLst>
              <a:path w="1284535" h="1286128">
                <a:moveTo>
                  <a:pt x="0" y="0"/>
                </a:moveTo>
                <a:lnTo>
                  <a:pt x="1284535" y="0"/>
                </a:lnTo>
                <a:lnTo>
                  <a:pt x="1284535" y="1286128"/>
                </a:lnTo>
                <a:close/>
              </a:path>
            </a:pathLst>
          </a:custGeom>
          <a:solidFill>
            <a:srgbClr val="DBC2DA"/>
          </a:solidFill>
        </p:spPr>
      </p:pic>
      <p:sp>
        <p:nvSpPr>
          <p:cNvPr id="9" name="Freeform 6"/>
          <p:cNvSpPr/>
          <p:nvPr userDrawn="1"/>
        </p:nvSpPr>
        <p:spPr bwMode="auto">
          <a:xfrm flipH="1">
            <a:off x="10198888" y="67857"/>
            <a:ext cx="1993112" cy="1286128"/>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rgbClr val="A8B7E4">
              <a:alpha val="20000"/>
            </a:srgbClr>
          </a:solidFill>
          <a:ln>
            <a:noFill/>
          </a:ln>
        </p:spPr>
        <p:txBody>
          <a:bodyPr vert="horz" wrap="square" lIns="91440" tIns="45720" rIns="91440" bIns="45720" numCol="1" anchor="t" anchorCtr="0" compatLnSpc="1"/>
          <a:lstStyle/>
          <a:p>
            <a:pPr lvl="0"/>
            <a:endParaRPr lang="ko-KR" altLang="en-US" sz="2400"/>
          </a:p>
        </p:txBody>
      </p:sp>
      <p:sp>
        <p:nvSpPr>
          <p:cNvPr id="10" name="Freeform 7"/>
          <p:cNvSpPr/>
          <p:nvPr userDrawn="1"/>
        </p:nvSpPr>
        <p:spPr bwMode="auto">
          <a:xfrm flipH="1">
            <a:off x="9440280" y="69450"/>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ko-KR" altLang="en-US" sz="2400"/>
          </a:p>
        </p:txBody>
      </p:sp>
      <p:sp>
        <p:nvSpPr>
          <p:cNvPr id="12" name="Freeform 9"/>
          <p:cNvSpPr/>
          <p:nvPr userDrawn="1"/>
        </p:nvSpPr>
        <p:spPr bwMode="auto">
          <a:xfrm flipH="1">
            <a:off x="8080841" y="69450"/>
            <a:ext cx="1284535" cy="128453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A8B7E4"/>
          </a:solidFill>
          <a:ln>
            <a:noFill/>
          </a:ln>
        </p:spPr>
        <p:txBody>
          <a:bodyPr vert="horz" wrap="square" lIns="91440" tIns="45720" rIns="91440" bIns="45720" numCol="1" anchor="t" anchorCtr="0" compatLnSpc="1"/>
          <a:lstStyle/>
          <a:p>
            <a:endParaRPr lang="ko-KR" altLang="en-US" sz="2400"/>
          </a:p>
        </p:txBody>
      </p:sp>
      <p:sp>
        <p:nvSpPr>
          <p:cNvPr id="14" name="Freeform 13"/>
          <p:cNvSpPr/>
          <p:nvPr userDrawn="1"/>
        </p:nvSpPr>
        <p:spPr bwMode="auto">
          <a:xfrm flipH="1">
            <a:off x="10198888" y="1427296"/>
            <a:ext cx="1993112" cy="1286128"/>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DBC2DA"/>
          </a:solidFill>
          <a:ln>
            <a:noFill/>
          </a:ln>
        </p:spPr>
        <p:txBody>
          <a:bodyPr vert="horz" wrap="square" lIns="91440" tIns="45720" rIns="91440" bIns="45720" numCol="1" anchor="t" anchorCtr="0" compatLnSpc="1"/>
          <a:lstStyle/>
          <a:p>
            <a:pPr lvl="0"/>
            <a:endParaRPr lang="ko-KR" altLang="en-US" sz="2400"/>
          </a:p>
        </p:txBody>
      </p:sp>
      <p:sp>
        <p:nvSpPr>
          <p:cNvPr id="15" name="Freeform 14"/>
          <p:cNvSpPr/>
          <p:nvPr userDrawn="1"/>
        </p:nvSpPr>
        <p:spPr bwMode="auto">
          <a:xfrm flipH="1">
            <a:off x="11563108" y="2800109"/>
            <a:ext cx="628892" cy="1259347"/>
          </a:xfrm>
          <a:custGeom>
            <a:avLst/>
            <a:gdLst/>
            <a:ahLst/>
            <a:cxnLst/>
            <a:rect l="l" t="t" r="r" b="b"/>
            <a:pathLst>
              <a:path w="626440" h="1254436">
                <a:moveTo>
                  <a:pt x="0" y="0"/>
                </a:moveTo>
                <a:lnTo>
                  <a:pt x="0" y="1254436"/>
                </a:lnTo>
                <a:lnTo>
                  <a:pt x="626440" y="626441"/>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16" name="Freeform 15"/>
          <p:cNvSpPr/>
          <p:nvPr userDrawn="1"/>
        </p:nvSpPr>
        <p:spPr bwMode="auto">
          <a:xfrm flipH="1">
            <a:off x="9440280" y="1428889"/>
            <a:ext cx="1284535" cy="128453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8CBCCE">
              <a:alpha val="20000"/>
            </a:srgbClr>
          </a:solidFill>
          <a:ln>
            <a:noFill/>
          </a:ln>
        </p:spPr>
        <p:txBody>
          <a:bodyPr vert="horz" wrap="square" lIns="91440" tIns="45720" rIns="91440" bIns="45720" numCol="1" anchor="t" anchorCtr="0" compatLnSpc="1"/>
          <a:lstStyle/>
          <a:p>
            <a:pPr lvl="0"/>
            <a:endParaRPr lang="ko-KR" altLang="en-US" sz="2400"/>
          </a:p>
        </p:txBody>
      </p:sp>
      <p:sp>
        <p:nvSpPr>
          <p:cNvPr id="21" name="Freeform 20"/>
          <p:cNvSpPr/>
          <p:nvPr userDrawn="1"/>
        </p:nvSpPr>
        <p:spPr bwMode="auto">
          <a:xfrm flipH="1">
            <a:off x="10198888" y="5504018"/>
            <a:ext cx="1993112" cy="1286128"/>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tx2">
              <a:alpha val="20000"/>
            </a:schemeClr>
          </a:solidFill>
          <a:ln>
            <a:noFill/>
          </a:ln>
        </p:spPr>
        <p:txBody>
          <a:bodyPr vert="horz" wrap="square" lIns="91440" tIns="45720" rIns="91440" bIns="45720" numCol="1" anchor="t" anchorCtr="0" compatLnSpc="1"/>
          <a:lstStyle/>
          <a:p>
            <a:pPr lvl="0"/>
            <a:endParaRPr lang="ko-KR" altLang="en-US" sz="2400"/>
          </a:p>
        </p:txBody>
      </p:sp>
      <p:sp>
        <p:nvSpPr>
          <p:cNvPr id="22" name="Freeform 21"/>
          <p:cNvSpPr/>
          <p:nvPr userDrawn="1"/>
        </p:nvSpPr>
        <p:spPr bwMode="auto">
          <a:xfrm flipH="1">
            <a:off x="11563108" y="4157986"/>
            <a:ext cx="628892" cy="1259347"/>
          </a:xfrm>
          <a:custGeom>
            <a:avLst/>
            <a:gdLst/>
            <a:ahLst/>
            <a:cxnLst/>
            <a:rect l="l" t="t" r="r" b="b"/>
            <a:pathLst>
              <a:path w="626440" h="1254436">
                <a:moveTo>
                  <a:pt x="0" y="0"/>
                </a:moveTo>
                <a:lnTo>
                  <a:pt x="0" y="1254436"/>
                </a:lnTo>
                <a:lnTo>
                  <a:pt x="626440" y="627995"/>
                </a:lnTo>
                <a:close/>
              </a:path>
            </a:pathLst>
          </a:custGeom>
          <a:solidFill>
            <a:srgbClr val="DBC2DA">
              <a:alpha val="20000"/>
            </a:srgbClr>
          </a:solidFill>
          <a:ln>
            <a:noFill/>
          </a:ln>
        </p:spPr>
        <p:txBody>
          <a:bodyPr vert="horz" wrap="square" lIns="91440" tIns="45720" rIns="91440" bIns="45720" numCol="1" anchor="t" anchorCtr="0" compatLnSpc="1"/>
          <a:lstStyle/>
          <a:p>
            <a:pPr lvl="0"/>
            <a:endParaRPr lang="ko-KR" altLang="en-US" sz="2400"/>
          </a:p>
        </p:txBody>
      </p:sp>
      <p:sp>
        <p:nvSpPr>
          <p:cNvPr id="24" name="Freeform 24"/>
          <p:cNvSpPr/>
          <p:nvPr userDrawn="1"/>
        </p:nvSpPr>
        <p:spPr bwMode="auto">
          <a:xfrm flipH="1">
            <a:off x="9440280" y="5504018"/>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CDB5DB"/>
          </a:solidFill>
          <a:ln>
            <a:noFill/>
          </a:ln>
        </p:spPr>
        <p:txBody>
          <a:bodyPr vert="horz" wrap="square" lIns="91440" tIns="45720" rIns="91440" bIns="45720" numCol="1" anchor="t" anchorCtr="0" compatLnSpc="1"/>
          <a:lstStyle/>
          <a:p>
            <a:pPr lvl="0"/>
            <a:endParaRPr lang="ko-KR" altLang="en-US" sz="2400"/>
          </a:p>
        </p:txBody>
      </p:sp>
      <p:pic>
        <p:nvPicPr>
          <p:cNvPr id="29" name="그림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8664330" y="1971952"/>
            <a:ext cx="450777" cy="1100756"/>
          </a:xfrm>
          <a:prstGeom prst="rect">
            <a:avLst/>
          </a:prstGeom>
        </p:spPr>
      </p:pic>
      <p:pic>
        <p:nvPicPr>
          <p:cNvPr id="31" name="그림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500000">
            <a:off x="8769860" y="5166566"/>
            <a:ext cx="397108" cy="1100756"/>
          </a:xfrm>
          <a:prstGeom prst="rect">
            <a:avLst/>
          </a:prstGeom>
        </p:spPr>
      </p:pic>
      <p:pic>
        <p:nvPicPr>
          <p:cNvPr id="33" name="그림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500000">
            <a:off x="10074359" y="3856701"/>
            <a:ext cx="397108" cy="1100756"/>
          </a:xfrm>
          <a:prstGeom prst="rect">
            <a:avLst/>
          </a:prstGeom>
        </p:spPr>
      </p:pic>
      <p:pic>
        <p:nvPicPr>
          <p:cNvPr id="35" name="그림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9688537" y="607866"/>
            <a:ext cx="450777" cy="1100756"/>
          </a:xfrm>
          <a:prstGeom prst="rect">
            <a:avLst/>
          </a:prstGeom>
        </p:spPr>
      </p:pic>
      <p:sp>
        <p:nvSpPr>
          <p:cNvPr id="4" name="矩形 3"/>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8" name="图片 8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87" t="80257" r="20122" b="1013"/>
          <a:stretch>
            <a:fillRect/>
          </a:stretch>
        </p:blipFill>
        <p:spPr>
          <a:xfrm>
            <a:off x="9440281" y="5504019"/>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pic>
        <p:nvPicPr>
          <p:cNvPr id="80" name="图片 7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669" t="40658" r="20039" b="40612"/>
          <a:stretch>
            <a:fillRect/>
          </a:stretch>
        </p:blipFill>
        <p:spPr>
          <a:xfrm>
            <a:off x="9453030" y="2788329"/>
            <a:ext cx="1284535" cy="1284535"/>
          </a:xfrm>
          <a:custGeom>
            <a:avLst/>
            <a:gdLst>
              <a:gd name="connsiteX0" fmla="*/ 0 w 1284535"/>
              <a:gd name="connsiteY0" fmla="*/ 0 h 1284535"/>
              <a:gd name="connsiteX1" fmla="*/ 1284535 w 1284535"/>
              <a:gd name="connsiteY1" fmla="*/ 0 h 1284535"/>
              <a:gd name="connsiteX2" fmla="*/ 1284535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1284535" y="1284535"/>
                </a:lnTo>
                <a:close/>
              </a:path>
            </a:pathLst>
          </a:custGeom>
          <a:solidFill>
            <a:srgbClr val="DBC2DA"/>
          </a:solidFill>
        </p:spPr>
      </p:pic>
      <p:pic>
        <p:nvPicPr>
          <p:cNvPr id="78" name="图片 7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87" t="20835" r="20122" b="60411"/>
          <a:stretch>
            <a:fillRect/>
          </a:stretch>
        </p:blipFill>
        <p:spPr>
          <a:xfrm>
            <a:off x="9440281" y="1428889"/>
            <a:ext cx="1284535" cy="1286128"/>
          </a:xfrm>
          <a:custGeom>
            <a:avLst/>
            <a:gdLst>
              <a:gd name="connsiteX0" fmla="*/ 0 w 1284535"/>
              <a:gd name="connsiteY0" fmla="*/ 0 h 1286128"/>
              <a:gd name="connsiteX1" fmla="*/ 1284535 w 1284535"/>
              <a:gd name="connsiteY1" fmla="*/ 1286128 h 1286128"/>
              <a:gd name="connsiteX2" fmla="*/ 0 w 1284535"/>
              <a:gd name="connsiteY2" fmla="*/ 1286128 h 1286128"/>
            </a:gdLst>
            <a:ahLst/>
            <a:cxnLst>
              <a:cxn ang="0">
                <a:pos x="connsiteX0" y="connsiteY0"/>
              </a:cxn>
              <a:cxn ang="0">
                <a:pos x="connsiteX1" y="connsiteY1"/>
              </a:cxn>
              <a:cxn ang="0">
                <a:pos x="connsiteX2" y="connsiteY2"/>
              </a:cxn>
            </a:cxnLst>
            <a:rect l="l" t="t" r="r" b="b"/>
            <a:pathLst>
              <a:path w="1284535" h="1286128">
                <a:moveTo>
                  <a:pt x="0" y="0"/>
                </a:moveTo>
                <a:lnTo>
                  <a:pt x="1284535" y="1286128"/>
                </a:lnTo>
                <a:lnTo>
                  <a:pt x="0" y="1286128"/>
                </a:lnTo>
                <a:close/>
              </a:path>
            </a:pathLst>
          </a:custGeom>
          <a:solidFill>
            <a:srgbClr val="DBC2DA"/>
          </a:solidFill>
        </p:spPr>
      </p:pic>
      <p:pic>
        <p:nvPicPr>
          <p:cNvPr id="74" name="图片 7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12" t="1013" r="28897" b="80257"/>
          <a:stretch>
            <a:fillRect/>
          </a:stretch>
        </p:blipFill>
        <p:spPr>
          <a:xfrm>
            <a:off x="8080842" y="69451"/>
            <a:ext cx="1284535" cy="1284535"/>
          </a:xfrm>
          <a:custGeom>
            <a:avLst/>
            <a:gdLst>
              <a:gd name="connsiteX0" fmla="*/ 1284535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1284535" y="0"/>
                </a:moveTo>
                <a:lnTo>
                  <a:pt x="1284535" y="1284535"/>
                </a:lnTo>
                <a:lnTo>
                  <a:pt x="0" y="1284535"/>
                </a:lnTo>
                <a:close/>
              </a:path>
            </a:pathLst>
          </a:custGeom>
          <a:solidFill>
            <a:srgbClr val="DBC2DA"/>
          </a:solidFill>
        </p:spPr>
      </p:pic>
      <p:pic>
        <p:nvPicPr>
          <p:cNvPr id="72" name="图片 7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77" t="1013" r="20132" b="80257"/>
          <a:stretch>
            <a:fillRect/>
          </a:stretch>
        </p:blipFill>
        <p:spPr>
          <a:xfrm>
            <a:off x="9438687" y="69451"/>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sp>
        <p:nvSpPr>
          <p:cNvPr id="11" name="Freeform 8"/>
          <p:cNvSpPr/>
          <p:nvPr userDrawn="1"/>
        </p:nvSpPr>
        <p:spPr bwMode="auto">
          <a:xfrm flipH="1">
            <a:off x="8084029" y="1428889"/>
            <a:ext cx="1284535" cy="128453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17" name="Freeform 16"/>
          <p:cNvSpPr/>
          <p:nvPr userDrawn="1"/>
        </p:nvSpPr>
        <p:spPr bwMode="auto">
          <a:xfrm flipH="1">
            <a:off x="10810875" y="2786734"/>
            <a:ext cx="1284535" cy="128453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23" name="Freeform 22"/>
          <p:cNvSpPr/>
          <p:nvPr userDrawn="1"/>
        </p:nvSpPr>
        <p:spPr bwMode="auto">
          <a:xfrm flipH="1">
            <a:off x="8082434" y="5504018"/>
            <a:ext cx="1286128" cy="128453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chemeClr val="bg2">
              <a:alpha val="20000"/>
            </a:schemeClr>
          </a:solidFill>
          <a:ln>
            <a:noFill/>
          </a:ln>
        </p:spPr>
        <p:txBody>
          <a:bodyPr vert="horz" wrap="square" lIns="91440" tIns="45720" rIns="91440" bIns="45720" numCol="1" anchor="t" anchorCtr="0" compatLnSpc="1"/>
          <a:lstStyle/>
          <a:p>
            <a:pPr lvl="0"/>
            <a:endParaRPr lang="ko-KR" altLang="en-US" sz="2400"/>
          </a:p>
        </p:txBody>
      </p:sp>
      <p:sp>
        <p:nvSpPr>
          <p:cNvPr id="26" name="Freeform 26"/>
          <p:cNvSpPr/>
          <p:nvPr userDrawn="1"/>
        </p:nvSpPr>
        <p:spPr bwMode="auto">
          <a:xfrm flipH="1">
            <a:off x="9453029" y="4146173"/>
            <a:ext cx="1284535" cy="128453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ko-KR" altLang="en-US" sz="2400"/>
          </a:p>
        </p:txBody>
      </p:sp>
      <p:sp>
        <p:nvSpPr>
          <p:cNvPr id="27" name="Freeform 28"/>
          <p:cNvSpPr/>
          <p:nvPr userDrawn="1"/>
        </p:nvSpPr>
        <p:spPr bwMode="auto">
          <a:xfrm flipH="1">
            <a:off x="10810875" y="4146173"/>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BC2DA">
              <a:alpha val="20000"/>
            </a:srgbClr>
          </a:solidFill>
          <a:ln>
            <a:noFill/>
          </a:ln>
        </p:spPr>
        <p:txBody>
          <a:bodyPr vert="horz" wrap="square" lIns="91440" tIns="45720" rIns="91440" bIns="45720" numCol="1" anchor="t" anchorCtr="0" compatLnSpc="1"/>
          <a:lstStyle/>
          <a:p>
            <a:pPr lvl="0"/>
            <a:endParaRPr lang="ko-KR" altLang="en-US" sz="2400"/>
          </a:p>
        </p:txBody>
      </p:sp>
      <p:pic>
        <p:nvPicPr>
          <p:cNvPr id="96" name="图片 9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527382" y="1338999"/>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sp>
        <p:nvSpPr>
          <p:cNvPr id="3" name="文本框 2"/>
          <p:cNvSpPr txBox="1"/>
          <p:nvPr/>
        </p:nvSpPr>
        <p:spPr>
          <a:xfrm>
            <a:off x="2136731" y="1222310"/>
            <a:ext cx="5418671" cy="1569660"/>
          </a:xfrm>
          <a:prstGeom prst="rect">
            <a:avLst/>
          </a:prstGeom>
          <a:noFill/>
        </p:spPr>
        <p:txBody>
          <a:bodyPr wrap="square" rtlCol="0">
            <a:spAutoFit/>
          </a:bodyPr>
          <a:lstStyle/>
          <a:p>
            <a:r>
              <a:rPr lang="en-US" altLang="zh-CN" sz="9600" dirty="0">
                <a:gradFill flip="none" rotWithShape="1">
                  <a:gsLst>
                    <a:gs pos="0">
                      <a:srgbClr val="CDB5DB"/>
                    </a:gs>
                    <a:gs pos="74000">
                      <a:srgbClr val="8CBCCE"/>
                    </a:gs>
                    <a:gs pos="100000">
                      <a:srgbClr val="74A4C1"/>
                    </a:gs>
                  </a:gsLst>
                  <a:lin ang="0" scaled="1"/>
                  <a:tileRect/>
                </a:gradFill>
                <a:latin typeface="Gill Sans Ultra Bold" panose="020B0A02020104020203" pitchFamily="34" charset="0"/>
              </a:rPr>
              <a:t>THREE</a:t>
            </a:r>
            <a:endParaRPr lang="zh-CN" altLang="en-US" sz="9600" dirty="0">
              <a:gradFill flip="none" rotWithShape="1">
                <a:gsLst>
                  <a:gs pos="0">
                    <a:srgbClr val="CDB5DB"/>
                  </a:gs>
                  <a:gs pos="74000">
                    <a:srgbClr val="8CBCCE"/>
                  </a:gs>
                  <a:gs pos="100000">
                    <a:srgbClr val="74A4C1"/>
                  </a:gs>
                </a:gsLst>
                <a:lin ang="0" scaled="1"/>
                <a:tileRect/>
              </a:gradFill>
              <a:latin typeface="Gill Sans Ultra Bold" panose="020B0A02020104020203" pitchFamily="34" charset="0"/>
            </a:endParaRPr>
          </a:p>
        </p:txBody>
      </p:sp>
      <p:sp>
        <p:nvSpPr>
          <p:cNvPr id="6" name="文本框 5"/>
          <p:cNvSpPr txBox="1"/>
          <p:nvPr/>
        </p:nvSpPr>
        <p:spPr>
          <a:xfrm>
            <a:off x="2265458" y="2710220"/>
            <a:ext cx="4911474" cy="769441"/>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此处输入标题</a:t>
            </a:r>
            <a:endParaRPr lang="zh-CN" altLang="en-US" sz="4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65458" y="3516921"/>
            <a:ext cx="301615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Click here to add Title </a:t>
            </a:r>
            <a:endParaRPr lang="zh-CN" altLang="en-US" dirty="0">
              <a:latin typeface="微软雅黑" panose="020B0503020204020204" pitchFamily="34" charset="-122"/>
              <a:ea typeface="微软雅黑" panose="020B0503020204020204" pitchFamily="34" charset="-122"/>
            </a:endParaRPr>
          </a:p>
        </p:txBody>
      </p:sp>
      <p:sp>
        <p:nvSpPr>
          <p:cNvPr id="49" name="Freeform 13"/>
          <p:cNvSpPr/>
          <p:nvPr userDrawn="1"/>
        </p:nvSpPr>
        <p:spPr bwMode="auto">
          <a:xfrm>
            <a:off x="1177342" y="1338999"/>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A8B7E4">
              <a:alpha val="20000"/>
            </a:srgbClr>
          </a:solidFill>
          <a:ln>
            <a:noFill/>
          </a:ln>
        </p:spPr>
        <p:txBody>
          <a:bodyPr vert="horz" wrap="square" lIns="91440" tIns="45720" rIns="91440" bIns="45720" numCol="1" anchor="t" anchorCtr="0" compatLnSpc="1"/>
          <a:lstStyle/>
          <a:p>
            <a:endParaRPr lang="ko-KR" altLang="en-US" sz="2400"/>
          </a:p>
        </p:txBody>
      </p:sp>
      <p:sp>
        <p:nvSpPr>
          <p:cNvPr id="50" name="Freeform 14"/>
          <p:cNvSpPr/>
          <p:nvPr userDrawn="1"/>
        </p:nvSpPr>
        <p:spPr bwMode="auto">
          <a:xfrm>
            <a:off x="1177342" y="1338999"/>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2" name="Freeform 16"/>
          <p:cNvSpPr/>
          <p:nvPr userDrawn="1"/>
        </p:nvSpPr>
        <p:spPr bwMode="auto">
          <a:xfrm>
            <a:off x="527382" y="1338999"/>
            <a:ext cx="615114" cy="616630"/>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4" name="Freeform 18"/>
          <p:cNvSpPr/>
          <p:nvPr userDrawn="1"/>
        </p:nvSpPr>
        <p:spPr bwMode="auto">
          <a:xfrm>
            <a:off x="1177342" y="2007140"/>
            <a:ext cx="616629" cy="616630"/>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chemeClr val="accent5">
              <a:alpha val="20000"/>
            </a:schemeClr>
          </a:solidFill>
          <a:ln>
            <a:noFill/>
          </a:ln>
        </p:spPr>
        <p:txBody>
          <a:bodyPr vert="horz" wrap="square" lIns="91440" tIns="45720" rIns="91440" bIns="45720" numCol="1" anchor="t" anchorCtr="0" compatLnSpc="1"/>
          <a:lstStyle/>
          <a:p>
            <a:endParaRPr lang="ko-KR" altLang="en-US" sz="2400"/>
          </a:p>
        </p:txBody>
      </p:sp>
      <p:sp>
        <p:nvSpPr>
          <p:cNvPr id="55" name="Freeform 19"/>
          <p:cNvSpPr/>
          <p:nvPr userDrawn="1"/>
        </p:nvSpPr>
        <p:spPr bwMode="auto">
          <a:xfrm>
            <a:off x="1177342" y="2007140"/>
            <a:ext cx="616629" cy="616630"/>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7" name="Freeform 23"/>
          <p:cNvSpPr/>
          <p:nvPr userDrawn="1"/>
        </p:nvSpPr>
        <p:spPr bwMode="auto">
          <a:xfrm>
            <a:off x="1142496" y="200714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9" name="Freeform 25"/>
          <p:cNvSpPr/>
          <p:nvPr userDrawn="1"/>
        </p:nvSpPr>
        <p:spPr bwMode="auto">
          <a:xfrm>
            <a:off x="527382" y="2007140"/>
            <a:ext cx="615114" cy="616630"/>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1" name="Freeform 27"/>
          <p:cNvSpPr/>
          <p:nvPr userDrawn="1"/>
        </p:nvSpPr>
        <p:spPr bwMode="auto">
          <a:xfrm>
            <a:off x="1177342" y="2007140"/>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4" name="Freeform 31"/>
          <p:cNvSpPr/>
          <p:nvPr userDrawn="1"/>
        </p:nvSpPr>
        <p:spPr bwMode="auto">
          <a:xfrm>
            <a:off x="944024" y="2360149"/>
            <a:ext cx="198473" cy="263620"/>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7" name="Freeform 35"/>
          <p:cNvSpPr/>
          <p:nvPr userDrawn="1"/>
        </p:nvSpPr>
        <p:spPr bwMode="auto">
          <a:xfrm>
            <a:off x="1177342" y="2360149"/>
            <a:ext cx="219684" cy="263620"/>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pic>
        <p:nvPicPr>
          <p:cNvPr id="100" name="图片 9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527382" y="2007140"/>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98" name="图片 9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1177343" y="2007140"/>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94" name="图片 9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1177343" y="1338999"/>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sp>
        <p:nvSpPr>
          <p:cNvPr id="51" name="Freeform 15"/>
          <p:cNvSpPr/>
          <p:nvPr userDrawn="1"/>
        </p:nvSpPr>
        <p:spPr bwMode="auto">
          <a:xfrm>
            <a:off x="527382" y="1338999"/>
            <a:ext cx="615114" cy="616630"/>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8CBCCE">
              <a:alpha val="20000"/>
            </a:srgbClr>
          </a:solidFill>
          <a:ln>
            <a:noFill/>
          </a:ln>
        </p:spPr>
        <p:txBody>
          <a:bodyPr vert="horz" wrap="square" lIns="91440" tIns="45720" rIns="91440" bIns="45720" numCol="1" anchor="t" anchorCtr="0" compatLnSpc="1"/>
          <a:lstStyle/>
          <a:p>
            <a:endParaRPr lang="ko-KR" altLang="en-US" sz="2400"/>
          </a:p>
        </p:txBody>
      </p:sp>
      <p:grpSp>
        <p:nvGrpSpPr>
          <p:cNvPr id="108" name="组合 107"/>
          <p:cNvGrpSpPr/>
          <p:nvPr/>
        </p:nvGrpSpPr>
        <p:grpSpPr>
          <a:xfrm>
            <a:off x="2358056" y="4105481"/>
            <a:ext cx="364106" cy="369332"/>
            <a:chOff x="1913201" y="4150885"/>
            <a:chExt cx="1266590" cy="1284771"/>
          </a:xfrm>
        </p:grpSpPr>
        <p:pic>
          <p:nvPicPr>
            <p:cNvPr id="104" name="图片 10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05" name="图片 104"/>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06" name="图片 10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07" name="图片 10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09" name="文本框 108"/>
          <p:cNvSpPr txBox="1"/>
          <p:nvPr/>
        </p:nvSpPr>
        <p:spPr>
          <a:xfrm>
            <a:off x="2836106" y="4097360"/>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2358056" y="4685920"/>
            <a:ext cx="364106" cy="369332"/>
            <a:chOff x="1913201" y="4150885"/>
            <a:chExt cx="1266590" cy="1284771"/>
          </a:xfrm>
        </p:grpSpPr>
        <p:pic>
          <p:nvPicPr>
            <p:cNvPr id="111" name="图片 11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12" name="图片 11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13" name="图片 112"/>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14" name="图片 11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15" name="文本框 114"/>
          <p:cNvSpPr txBox="1"/>
          <p:nvPr/>
        </p:nvSpPr>
        <p:spPr>
          <a:xfrm>
            <a:off x="2836106" y="4677799"/>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6" name="组合 115"/>
          <p:cNvGrpSpPr/>
          <p:nvPr/>
        </p:nvGrpSpPr>
        <p:grpSpPr>
          <a:xfrm>
            <a:off x="2358056" y="5266359"/>
            <a:ext cx="364106" cy="369332"/>
            <a:chOff x="1913201" y="4150885"/>
            <a:chExt cx="1266590" cy="1284771"/>
          </a:xfrm>
        </p:grpSpPr>
        <p:pic>
          <p:nvPicPr>
            <p:cNvPr id="117" name="图片 11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18" name="图片 11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19" name="图片 118"/>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20" name="图片 11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21" name="文本框 120"/>
          <p:cNvSpPr txBox="1"/>
          <p:nvPr/>
        </p:nvSpPr>
        <p:spPr>
          <a:xfrm>
            <a:off x="2836106" y="5258238"/>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22" name="图片 2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23" name="文本框 22"/>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24" name="矩形 23"/>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字"/>
          <p:cNvSpPr>
            <a:spLocks noChangeArrowheads="1"/>
          </p:cNvSpPr>
          <p:nvPr/>
        </p:nvSpPr>
        <p:spPr bwMode="auto">
          <a:xfrm>
            <a:off x="4740321" y="1464728"/>
            <a:ext cx="4767263" cy="2206293"/>
          </a:xfrm>
          <a:prstGeom prst="rect">
            <a:avLst/>
          </a:prstGeom>
          <a:no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35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文字"/>
          <p:cNvSpPr>
            <a:spLocks noChangeArrowheads="1"/>
          </p:cNvSpPr>
          <p:nvPr/>
        </p:nvSpPr>
        <p:spPr bwMode="auto">
          <a:xfrm>
            <a:off x="4763668" y="1401229"/>
            <a:ext cx="6604836" cy="93261"/>
          </a:xfrm>
          <a:prstGeom prst="rect">
            <a:avLst/>
          </a:prstGeom>
          <a:solidFill>
            <a:srgbClr val="2B6D95"/>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350"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TextBox 15"/>
          <p:cNvSpPr>
            <a:spLocks noChangeArrowheads="1"/>
          </p:cNvSpPr>
          <p:nvPr/>
        </p:nvSpPr>
        <p:spPr bwMode="auto">
          <a:xfrm>
            <a:off x="4671070" y="1912848"/>
            <a:ext cx="3959548"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buNone/>
            </a:pPr>
            <a:r>
              <a:rPr lang="zh-CN" altLang="en-US" sz="1600" dirty="0">
                <a:solidFill>
                  <a:srgbClr val="7A99C7"/>
                </a:solidFill>
                <a:latin typeface="微软雅黑" panose="020B0503020204020204" pitchFamily="34" charset="-122"/>
                <a:ea typeface="微软雅黑" panose="020B0503020204020204" pitchFamily="34" charset="-122"/>
              </a:rPr>
              <a:t>此部分内容作为文字排版占位显示</a:t>
            </a:r>
            <a:endParaRPr lang="en-US" altLang="zh-CN" sz="1600" dirty="0">
              <a:solidFill>
                <a:srgbClr val="7A99C7"/>
              </a:solidFill>
              <a:latin typeface="微软雅黑" panose="020B0503020204020204" pitchFamily="34" charset="-122"/>
              <a:ea typeface="微软雅黑" panose="020B0503020204020204" pitchFamily="34" charset="-122"/>
            </a:endParaRPr>
          </a:p>
        </p:txBody>
      </p:sp>
      <p:sp>
        <p:nvSpPr>
          <p:cNvPr id="11" name="文字"/>
          <p:cNvSpPr>
            <a:spLocks noChangeArrowheads="1"/>
          </p:cNvSpPr>
          <p:nvPr/>
        </p:nvSpPr>
        <p:spPr bwMode="auto">
          <a:xfrm>
            <a:off x="4763668" y="3941833"/>
            <a:ext cx="4368324" cy="68080"/>
          </a:xfrm>
          <a:prstGeom prst="rect">
            <a:avLst/>
          </a:prstGeom>
          <a:solidFill>
            <a:srgbClr val="CDB5DB"/>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350"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文字"/>
          <p:cNvSpPr>
            <a:spLocks noChangeArrowheads="1"/>
          </p:cNvSpPr>
          <p:nvPr/>
        </p:nvSpPr>
        <p:spPr bwMode="auto">
          <a:xfrm>
            <a:off x="4671069" y="155033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标题文本预设</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 name="图片 15"/>
          <p:cNvPicPr>
            <a:picLocks noChangeAspect="1"/>
          </p:cNvPicPr>
          <p:nvPr/>
        </p:nvPicPr>
        <p:blipFill rotWithShape="1">
          <a:blip r:embed="rId3" cstate="print">
            <a:grayscl/>
            <a:extLst>
              <a:ext uri="{28A0092B-C50C-407E-A947-70E740481C1C}">
                <a14:useLocalDpi xmlns:a14="http://schemas.microsoft.com/office/drawing/2010/main" val="0"/>
              </a:ext>
            </a:extLst>
          </a:blip>
          <a:srcRect l="21319" r="15462"/>
          <a:stretch>
            <a:fillRect/>
          </a:stretch>
        </p:blipFill>
        <p:spPr>
          <a:xfrm>
            <a:off x="9329182" y="3945682"/>
            <a:ext cx="2039322" cy="2117768"/>
          </a:xfrm>
          <a:prstGeom prst="rect">
            <a:avLst/>
          </a:prstGeom>
          <a:noFill/>
          <a:ln>
            <a:noFill/>
          </a:ln>
        </p:spPr>
      </p:pic>
      <p:sp>
        <p:nvSpPr>
          <p:cNvPr id="17" name="矩形 16"/>
          <p:cNvSpPr>
            <a:spLocks noChangeAspect="1"/>
          </p:cNvSpPr>
          <p:nvPr/>
        </p:nvSpPr>
        <p:spPr>
          <a:xfrm>
            <a:off x="823496" y="1401229"/>
            <a:ext cx="3310859" cy="4666422"/>
          </a:xfrm>
          <a:prstGeom prst="rect">
            <a:avLst/>
          </a:prstGeom>
          <a:blipFill dpi="0" rotWithShape="1">
            <a:blip r:embed="rId4">
              <a:duotone>
                <a:prstClr val="black"/>
                <a:schemeClr val="accent3">
                  <a:tint val="45000"/>
                  <a:satMod val="400000"/>
                </a:schemeClr>
              </a:duotone>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p:cNvSpPr/>
          <p:nvPr/>
        </p:nvSpPr>
        <p:spPr>
          <a:xfrm>
            <a:off x="4671069" y="2417184"/>
            <a:ext cx="6674088" cy="1167692"/>
          </a:xfrm>
          <a:prstGeom prst="rect">
            <a:avLst/>
          </a:prstGeom>
        </p:spPr>
        <p:txBody>
          <a:bodyPr wrap="square">
            <a:spAutoFit/>
          </a:bodyPr>
          <a:lstStyle/>
          <a:p>
            <a:pPr>
              <a:lnSpc>
                <a:spcPct val="150000"/>
              </a:lnSpc>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此部分内容作为文字排版占位显示此部分内容作为文字排版占位显示此部分内容作为文字排版占位显示此部分内容作为文字排版占位显示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文字"/>
          <p:cNvSpPr>
            <a:spLocks noChangeArrowheads="1"/>
          </p:cNvSpPr>
          <p:nvPr/>
        </p:nvSpPr>
        <p:spPr bwMode="auto">
          <a:xfrm>
            <a:off x="4832920" y="4009913"/>
            <a:ext cx="4767263" cy="2206293"/>
          </a:xfrm>
          <a:prstGeom prst="rect">
            <a:avLst/>
          </a:prstGeom>
          <a:no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35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TextBox 15"/>
          <p:cNvSpPr>
            <a:spLocks noChangeArrowheads="1"/>
          </p:cNvSpPr>
          <p:nvPr/>
        </p:nvSpPr>
        <p:spPr bwMode="auto">
          <a:xfrm>
            <a:off x="4763668" y="4458033"/>
            <a:ext cx="386694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buNone/>
            </a:pPr>
            <a:r>
              <a:rPr lang="zh-CN" altLang="en-US" sz="1600" dirty="0">
                <a:solidFill>
                  <a:srgbClr val="A79BB2"/>
                </a:solidFill>
                <a:latin typeface="微软雅黑" panose="020B0503020204020204" pitchFamily="34" charset="-122"/>
                <a:ea typeface="微软雅黑" panose="020B0503020204020204" pitchFamily="34" charset="-122"/>
              </a:rPr>
              <a:t>此部分内容作为文字排版占位显示</a:t>
            </a:r>
            <a:endParaRPr lang="en-US" altLang="zh-CN" sz="1600" dirty="0">
              <a:solidFill>
                <a:srgbClr val="A79BB2"/>
              </a:solidFill>
              <a:latin typeface="微软雅黑" panose="020B0503020204020204" pitchFamily="34" charset="-122"/>
              <a:ea typeface="微软雅黑" panose="020B0503020204020204" pitchFamily="34" charset="-122"/>
            </a:endParaRPr>
          </a:p>
        </p:txBody>
      </p:sp>
      <p:sp>
        <p:nvSpPr>
          <p:cNvPr id="27" name="文字"/>
          <p:cNvSpPr>
            <a:spLocks noChangeArrowheads="1"/>
          </p:cNvSpPr>
          <p:nvPr/>
        </p:nvSpPr>
        <p:spPr bwMode="auto">
          <a:xfrm>
            <a:off x="4763668" y="4095518"/>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标题文本预设</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27"/>
          <p:cNvSpPr/>
          <p:nvPr/>
        </p:nvSpPr>
        <p:spPr>
          <a:xfrm>
            <a:off x="4763668" y="4962369"/>
            <a:ext cx="4368324" cy="1167692"/>
          </a:xfrm>
          <a:prstGeom prst="rect">
            <a:avLst/>
          </a:prstGeom>
        </p:spPr>
        <p:txBody>
          <a:bodyPr wrap="square">
            <a:spAutoFit/>
          </a:bodyPr>
          <a:lstStyle/>
          <a:p>
            <a:pPr>
              <a:lnSpc>
                <a:spcPct val="150000"/>
              </a:lnSpc>
              <a:buNone/>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5"/>
          <p:cNvSpPr/>
          <p:nvPr/>
        </p:nvSpPr>
        <p:spPr bwMode="auto">
          <a:xfrm>
            <a:off x="4091516" y="1424516"/>
            <a:ext cx="2387600" cy="2017184"/>
          </a:xfrm>
          <a:custGeom>
            <a:avLst/>
            <a:gdLst/>
            <a:ahLst/>
            <a:cxnLst>
              <a:cxn ang="0">
                <a:pos x="372" y="375"/>
              </a:cxn>
              <a:cxn ang="0">
                <a:pos x="239" y="375"/>
              </a:cxn>
              <a:cxn ang="0">
                <a:pos x="248" y="368"/>
              </a:cxn>
              <a:cxn ang="0">
                <a:pos x="260" y="340"/>
              </a:cxn>
              <a:cxn ang="0">
                <a:pos x="248" y="311"/>
              </a:cxn>
              <a:cxn ang="0">
                <a:pos x="220" y="299"/>
              </a:cxn>
              <a:cxn ang="0">
                <a:pos x="191" y="311"/>
              </a:cxn>
              <a:cxn ang="0">
                <a:pos x="179" y="340"/>
              </a:cxn>
              <a:cxn ang="0">
                <a:pos x="191" y="368"/>
              </a:cxn>
              <a:cxn ang="0">
                <a:pos x="200" y="375"/>
              </a:cxn>
              <a:cxn ang="0">
                <a:pos x="61" y="375"/>
              </a:cxn>
              <a:cxn ang="0">
                <a:pos x="61" y="375"/>
              </a:cxn>
              <a:cxn ang="0">
                <a:pos x="61" y="373"/>
              </a:cxn>
              <a:cxn ang="0">
                <a:pos x="61" y="367"/>
              </a:cxn>
              <a:cxn ang="0">
                <a:pos x="62" y="342"/>
              </a:cxn>
              <a:cxn ang="0">
                <a:pos x="0" y="307"/>
              </a:cxn>
              <a:cxn ang="0">
                <a:pos x="16" y="243"/>
              </a:cxn>
              <a:cxn ang="0">
                <a:pos x="86" y="247"/>
              </a:cxn>
              <a:cxn ang="0">
                <a:pos x="119" y="191"/>
              </a:cxn>
              <a:cxn ang="0">
                <a:pos x="85" y="127"/>
              </a:cxn>
              <a:cxn ang="0">
                <a:pos x="92" y="119"/>
              </a:cxn>
              <a:cxn ang="0">
                <a:pos x="106" y="105"/>
              </a:cxn>
              <a:cxn ang="0">
                <a:pos x="128" y="84"/>
              </a:cxn>
              <a:cxn ang="0">
                <a:pos x="188" y="120"/>
              </a:cxn>
              <a:cxn ang="0">
                <a:pos x="190" y="119"/>
              </a:cxn>
              <a:cxn ang="0">
                <a:pos x="243" y="88"/>
              </a:cxn>
              <a:cxn ang="0">
                <a:pos x="243" y="16"/>
              </a:cxn>
              <a:cxn ang="0">
                <a:pos x="303" y="0"/>
              </a:cxn>
              <a:cxn ang="0">
                <a:pos x="339" y="62"/>
              </a:cxn>
              <a:cxn ang="0">
                <a:pos x="372" y="60"/>
              </a:cxn>
              <a:cxn ang="0">
                <a:pos x="372" y="195"/>
              </a:cxn>
              <a:cxn ang="0">
                <a:pos x="372" y="199"/>
              </a:cxn>
              <a:cxn ang="0">
                <a:pos x="375" y="195"/>
              </a:cxn>
              <a:cxn ang="0">
                <a:pos x="404" y="183"/>
              </a:cxn>
              <a:cxn ang="0">
                <a:pos x="433" y="195"/>
              </a:cxn>
              <a:cxn ang="0">
                <a:pos x="445" y="223"/>
              </a:cxn>
              <a:cxn ang="0">
                <a:pos x="433" y="252"/>
              </a:cxn>
              <a:cxn ang="0">
                <a:pos x="404" y="264"/>
              </a:cxn>
              <a:cxn ang="0">
                <a:pos x="375" y="252"/>
              </a:cxn>
              <a:cxn ang="0">
                <a:pos x="372" y="248"/>
              </a:cxn>
              <a:cxn ang="0">
                <a:pos x="372" y="252"/>
              </a:cxn>
              <a:cxn ang="0">
                <a:pos x="372" y="375"/>
              </a:cxn>
            </a:cxnLst>
            <a:rect l="0" t="0" r="r" b="b"/>
            <a:pathLst>
              <a:path w="445" h="375">
                <a:moveTo>
                  <a:pt x="372" y="375"/>
                </a:moveTo>
                <a:cubicBezTo>
                  <a:pt x="239" y="375"/>
                  <a:pt x="239" y="375"/>
                  <a:pt x="239" y="375"/>
                </a:cubicBezTo>
                <a:cubicBezTo>
                  <a:pt x="243" y="373"/>
                  <a:pt x="246" y="371"/>
                  <a:pt x="248" y="368"/>
                </a:cubicBezTo>
                <a:cubicBezTo>
                  <a:pt x="256" y="360"/>
                  <a:pt x="260" y="351"/>
                  <a:pt x="260" y="340"/>
                </a:cubicBezTo>
                <a:cubicBezTo>
                  <a:pt x="260" y="328"/>
                  <a:pt x="256" y="319"/>
                  <a:pt x="248" y="311"/>
                </a:cubicBezTo>
                <a:cubicBezTo>
                  <a:pt x="241" y="303"/>
                  <a:pt x="231" y="299"/>
                  <a:pt x="220" y="299"/>
                </a:cubicBezTo>
                <a:cubicBezTo>
                  <a:pt x="209" y="299"/>
                  <a:pt x="199" y="303"/>
                  <a:pt x="191" y="311"/>
                </a:cubicBezTo>
                <a:cubicBezTo>
                  <a:pt x="183" y="319"/>
                  <a:pt x="179" y="328"/>
                  <a:pt x="179" y="340"/>
                </a:cubicBezTo>
                <a:cubicBezTo>
                  <a:pt x="179" y="351"/>
                  <a:pt x="183" y="360"/>
                  <a:pt x="191" y="368"/>
                </a:cubicBezTo>
                <a:cubicBezTo>
                  <a:pt x="194" y="371"/>
                  <a:pt x="197" y="373"/>
                  <a:pt x="200" y="375"/>
                </a:cubicBezTo>
                <a:cubicBezTo>
                  <a:pt x="61" y="375"/>
                  <a:pt x="61" y="375"/>
                  <a:pt x="61" y="375"/>
                </a:cubicBezTo>
                <a:cubicBezTo>
                  <a:pt x="61" y="375"/>
                  <a:pt x="61" y="375"/>
                  <a:pt x="61" y="375"/>
                </a:cubicBezTo>
                <a:cubicBezTo>
                  <a:pt x="61" y="374"/>
                  <a:pt x="61" y="374"/>
                  <a:pt x="61" y="373"/>
                </a:cubicBezTo>
                <a:cubicBezTo>
                  <a:pt x="61" y="371"/>
                  <a:pt x="61" y="369"/>
                  <a:pt x="61" y="367"/>
                </a:cubicBezTo>
                <a:cubicBezTo>
                  <a:pt x="61" y="359"/>
                  <a:pt x="61" y="350"/>
                  <a:pt x="62" y="342"/>
                </a:cubicBezTo>
                <a:cubicBezTo>
                  <a:pt x="0" y="307"/>
                  <a:pt x="0" y="307"/>
                  <a:pt x="0" y="307"/>
                </a:cubicBezTo>
                <a:cubicBezTo>
                  <a:pt x="4" y="285"/>
                  <a:pt x="9" y="263"/>
                  <a:pt x="16" y="243"/>
                </a:cubicBezTo>
                <a:cubicBezTo>
                  <a:pt x="86" y="247"/>
                  <a:pt x="86" y="247"/>
                  <a:pt x="86" y="247"/>
                </a:cubicBezTo>
                <a:cubicBezTo>
                  <a:pt x="95" y="227"/>
                  <a:pt x="106" y="209"/>
                  <a:pt x="119" y="191"/>
                </a:cubicBezTo>
                <a:cubicBezTo>
                  <a:pt x="85" y="127"/>
                  <a:pt x="85" y="127"/>
                  <a:pt x="85" y="127"/>
                </a:cubicBezTo>
                <a:cubicBezTo>
                  <a:pt x="87" y="124"/>
                  <a:pt x="90" y="122"/>
                  <a:pt x="92" y="119"/>
                </a:cubicBezTo>
                <a:cubicBezTo>
                  <a:pt x="97" y="114"/>
                  <a:pt x="101" y="110"/>
                  <a:pt x="106" y="105"/>
                </a:cubicBezTo>
                <a:cubicBezTo>
                  <a:pt x="113" y="98"/>
                  <a:pt x="120" y="91"/>
                  <a:pt x="128" y="84"/>
                </a:cubicBezTo>
                <a:cubicBezTo>
                  <a:pt x="188" y="120"/>
                  <a:pt x="188" y="120"/>
                  <a:pt x="188" y="120"/>
                </a:cubicBezTo>
                <a:cubicBezTo>
                  <a:pt x="189" y="120"/>
                  <a:pt x="190" y="119"/>
                  <a:pt x="190" y="119"/>
                </a:cubicBezTo>
                <a:cubicBezTo>
                  <a:pt x="207" y="106"/>
                  <a:pt x="225" y="96"/>
                  <a:pt x="243" y="88"/>
                </a:cubicBezTo>
                <a:cubicBezTo>
                  <a:pt x="243" y="16"/>
                  <a:pt x="243" y="16"/>
                  <a:pt x="243" y="16"/>
                </a:cubicBezTo>
                <a:cubicBezTo>
                  <a:pt x="262" y="9"/>
                  <a:pt x="282" y="4"/>
                  <a:pt x="303" y="0"/>
                </a:cubicBezTo>
                <a:cubicBezTo>
                  <a:pt x="339" y="62"/>
                  <a:pt x="339" y="62"/>
                  <a:pt x="339" y="62"/>
                </a:cubicBezTo>
                <a:cubicBezTo>
                  <a:pt x="350" y="61"/>
                  <a:pt x="361" y="60"/>
                  <a:pt x="372" y="60"/>
                </a:cubicBezTo>
                <a:cubicBezTo>
                  <a:pt x="372" y="195"/>
                  <a:pt x="372" y="195"/>
                  <a:pt x="372" y="195"/>
                </a:cubicBezTo>
                <a:cubicBezTo>
                  <a:pt x="372" y="199"/>
                  <a:pt x="372" y="199"/>
                  <a:pt x="372" y="199"/>
                </a:cubicBezTo>
                <a:cubicBezTo>
                  <a:pt x="373" y="197"/>
                  <a:pt x="374" y="196"/>
                  <a:pt x="375" y="195"/>
                </a:cubicBezTo>
                <a:cubicBezTo>
                  <a:pt x="383" y="187"/>
                  <a:pt x="393" y="183"/>
                  <a:pt x="404" y="183"/>
                </a:cubicBezTo>
                <a:cubicBezTo>
                  <a:pt x="415" y="183"/>
                  <a:pt x="425" y="187"/>
                  <a:pt x="433" y="195"/>
                </a:cubicBezTo>
                <a:cubicBezTo>
                  <a:pt x="441" y="203"/>
                  <a:pt x="445" y="212"/>
                  <a:pt x="445" y="223"/>
                </a:cubicBezTo>
                <a:cubicBezTo>
                  <a:pt x="445" y="235"/>
                  <a:pt x="441" y="244"/>
                  <a:pt x="433" y="252"/>
                </a:cubicBezTo>
                <a:cubicBezTo>
                  <a:pt x="425" y="260"/>
                  <a:pt x="415" y="264"/>
                  <a:pt x="404" y="264"/>
                </a:cubicBezTo>
                <a:cubicBezTo>
                  <a:pt x="393" y="264"/>
                  <a:pt x="383" y="260"/>
                  <a:pt x="375" y="252"/>
                </a:cubicBezTo>
                <a:cubicBezTo>
                  <a:pt x="374" y="251"/>
                  <a:pt x="373" y="250"/>
                  <a:pt x="372" y="248"/>
                </a:cubicBezTo>
                <a:cubicBezTo>
                  <a:pt x="372" y="252"/>
                  <a:pt x="372" y="252"/>
                  <a:pt x="372" y="252"/>
                </a:cubicBezTo>
                <a:lnTo>
                  <a:pt x="372" y="375"/>
                </a:lnTo>
                <a:close/>
              </a:path>
            </a:pathLst>
          </a:custGeom>
          <a:solidFill>
            <a:srgbClr val="7A99C7"/>
          </a:solidFill>
          <a:ln w="19050">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mn-ea"/>
              <a:sym typeface="+mn-lt"/>
            </a:endParaRPr>
          </a:p>
        </p:txBody>
      </p:sp>
      <p:sp>
        <p:nvSpPr>
          <p:cNvPr id="36" name="Freeform 6"/>
          <p:cNvSpPr/>
          <p:nvPr/>
        </p:nvSpPr>
        <p:spPr bwMode="auto">
          <a:xfrm>
            <a:off x="6087532" y="1420283"/>
            <a:ext cx="2006600" cy="2398184"/>
          </a:xfrm>
          <a:custGeom>
            <a:avLst/>
            <a:gdLst/>
            <a:ahLst/>
            <a:cxnLst>
              <a:cxn ang="0">
                <a:pos x="0" y="196"/>
              </a:cxn>
              <a:cxn ang="0">
                <a:pos x="0" y="61"/>
              </a:cxn>
              <a:cxn ang="0">
                <a:pos x="1" y="61"/>
              </a:cxn>
              <a:cxn ang="0">
                <a:pos x="32" y="62"/>
              </a:cxn>
              <a:cxn ang="0">
                <a:pos x="67" y="0"/>
              </a:cxn>
              <a:cxn ang="0">
                <a:pos x="126" y="15"/>
              </a:cxn>
              <a:cxn ang="0">
                <a:pos x="126" y="86"/>
              </a:cxn>
              <a:cxn ang="0">
                <a:pos x="185" y="120"/>
              </a:cxn>
              <a:cxn ang="0">
                <a:pos x="186" y="120"/>
              </a:cxn>
              <a:cxn ang="0">
                <a:pos x="246" y="84"/>
              </a:cxn>
              <a:cxn ang="0">
                <a:pos x="269" y="106"/>
              </a:cxn>
              <a:cxn ang="0">
                <a:pos x="283" y="120"/>
              </a:cxn>
              <a:cxn ang="0">
                <a:pos x="288" y="126"/>
              </a:cxn>
              <a:cxn ang="0">
                <a:pos x="252" y="186"/>
              </a:cxn>
              <a:cxn ang="0">
                <a:pos x="287" y="244"/>
              </a:cxn>
              <a:cxn ang="0">
                <a:pos x="359" y="244"/>
              </a:cxn>
              <a:cxn ang="0">
                <a:pos x="374" y="301"/>
              </a:cxn>
              <a:cxn ang="0">
                <a:pos x="313" y="341"/>
              </a:cxn>
              <a:cxn ang="0">
                <a:pos x="314" y="374"/>
              </a:cxn>
              <a:cxn ang="0">
                <a:pos x="314" y="376"/>
              </a:cxn>
              <a:cxn ang="0">
                <a:pos x="175" y="376"/>
              </a:cxn>
              <a:cxn ang="0">
                <a:pos x="174" y="376"/>
              </a:cxn>
              <a:cxn ang="0">
                <a:pos x="175" y="377"/>
              </a:cxn>
              <a:cxn ang="0">
                <a:pos x="187" y="406"/>
              </a:cxn>
              <a:cxn ang="0">
                <a:pos x="175" y="434"/>
              </a:cxn>
              <a:cxn ang="0">
                <a:pos x="146" y="446"/>
              </a:cxn>
              <a:cxn ang="0">
                <a:pos x="117" y="434"/>
              </a:cxn>
              <a:cxn ang="0">
                <a:pos x="106" y="406"/>
              </a:cxn>
              <a:cxn ang="0">
                <a:pos x="117" y="377"/>
              </a:cxn>
              <a:cxn ang="0">
                <a:pos x="118" y="376"/>
              </a:cxn>
              <a:cxn ang="0">
                <a:pos x="117" y="376"/>
              </a:cxn>
              <a:cxn ang="0">
                <a:pos x="0" y="376"/>
              </a:cxn>
              <a:cxn ang="0">
                <a:pos x="0" y="253"/>
              </a:cxn>
              <a:cxn ang="0">
                <a:pos x="3" y="253"/>
              </a:cxn>
              <a:cxn ang="0">
                <a:pos x="32" y="265"/>
              </a:cxn>
              <a:cxn ang="0">
                <a:pos x="61" y="253"/>
              </a:cxn>
              <a:cxn ang="0">
                <a:pos x="73" y="224"/>
              </a:cxn>
              <a:cxn ang="0">
                <a:pos x="61" y="196"/>
              </a:cxn>
              <a:cxn ang="0">
                <a:pos x="32" y="184"/>
              </a:cxn>
              <a:cxn ang="0">
                <a:pos x="3" y="196"/>
              </a:cxn>
              <a:cxn ang="0">
                <a:pos x="0" y="196"/>
              </a:cxn>
            </a:cxnLst>
            <a:rect l="0" t="0" r="r" b="b"/>
            <a:pathLst>
              <a:path w="374" h="446">
                <a:moveTo>
                  <a:pt x="0" y="196"/>
                </a:moveTo>
                <a:cubicBezTo>
                  <a:pt x="0" y="61"/>
                  <a:pt x="0" y="61"/>
                  <a:pt x="0" y="61"/>
                </a:cubicBezTo>
                <a:cubicBezTo>
                  <a:pt x="0" y="61"/>
                  <a:pt x="1" y="61"/>
                  <a:pt x="1" y="61"/>
                </a:cubicBezTo>
                <a:cubicBezTo>
                  <a:pt x="12" y="61"/>
                  <a:pt x="22" y="61"/>
                  <a:pt x="32" y="62"/>
                </a:cubicBezTo>
                <a:cubicBezTo>
                  <a:pt x="67" y="0"/>
                  <a:pt x="67" y="0"/>
                  <a:pt x="67" y="0"/>
                </a:cubicBezTo>
                <a:cubicBezTo>
                  <a:pt x="87" y="4"/>
                  <a:pt x="107" y="8"/>
                  <a:pt x="126" y="15"/>
                </a:cubicBezTo>
                <a:cubicBezTo>
                  <a:pt x="126" y="86"/>
                  <a:pt x="126" y="86"/>
                  <a:pt x="126" y="86"/>
                </a:cubicBezTo>
                <a:cubicBezTo>
                  <a:pt x="146" y="95"/>
                  <a:pt x="166" y="106"/>
                  <a:pt x="185" y="120"/>
                </a:cubicBezTo>
                <a:cubicBezTo>
                  <a:pt x="185" y="120"/>
                  <a:pt x="185" y="120"/>
                  <a:pt x="186" y="120"/>
                </a:cubicBezTo>
                <a:cubicBezTo>
                  <a:pt x="246" y="84"/>
                  <a:pt x="246" y="84"/>
                  <a:pt x="246" y="84"/>
                </a:cubicBezTo>
                <a:cubicBezTo>
                  <a:pt x="254" y="91"/>
                  <a:pt x="262" y="98"/>
                  <a:pt x="269" y="106"/>
                </a:cubicBezTo>
                <a:cubicBezTo>
                  <a:pt x="274" y="111"/>
                  <a:pt x="278" y="115"/>
                  <a:pt x="283" y="120"/>
                </a:cubicBezTo>
                <a:cubicBezTo>
                  <a:pt x="284" y="122"/>
                  <a:pt x="286" y="124"/>
                  <a:pt x="288" y="126"/>
                </a:cubicBezTo>
                <a:cubicBezTo>
                  <a:pt x="252" y="186"/>
                  <a:pt x="252" y="186"/>
                  <a:pt x="252" y="186"/>
                </a:cubicBezTo>
                <a:cubicBezTo>
                  <a:pt x="266" y="204"/>
                  <a:pt x="278" y="224"/>
                  <a:pt x="287"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ubicBezTo>
                  <a:pt x="175" y="376"/>
                  <a:pt x="175" y="376"/>
                  <a:pt x="175" y="376"/>
                </a:cubicBezTo>
                <a:cubicBezTo>
                  <a:pt x="174" y="376"/>
                  <a:pt x="174" y="376"/>
                  <a:pt x="174" y="376"/>
                </a:cubicBezTo>
                <a:cubicBezTo>
                  <a:pt x="174" y="376"/>
                  <a:pt x="175" y="377"/>
                  <a:pt x="175" y="377"/>
                </a:cubicBezTo>
                <a:cubicBezTo>
                  <a:pt x="183" y="385"/>
                  <a:pt x="187" y="395"/>
                  <a:pt x="187" y="406"/>
                </a:cubicBezTo>
                <a:cubicBezTo>
                  <a:pt x="187" y="417"/>
                  <a:pt x="183" y="427"/>
                  <a:pt x="175" y="434"/>
                </a:cubicBezTo>
                <a:cubicBezTo>
                  <a:pt x="167" y="442"/>
                  <a:pt x="157" y="446"/>
                  <a:pt x="146" y="446"/>
                </a:cubicBezTo>
                <a:cubicBezTo>
                  <a:pt x="135" y="446"/>
                  <a:pt x="125" y="442"/>
                  <a:pt x="117" y="434"/>
                </a:cubicBezTo>
                <a:cubicBezTo>
                  <a:pt x="110" y="427"/>
                  <a:pt x="106" y="417"/>
                  <a:pt x="106" y="406"/>
                </a:cubicBezTo>
                <a:cubicBezTo>
                  <a:pt x="106" y="395"/>
                  <a:pt x="110" y="385"/>
                  <a:pt x="117" y="377"/>
                </a:cubicBezTo>
                <a:cubicBezTo>
                  <a:pt x="118" y="377"/>
                  <a:pt x="118" y="376"/>
                  <a:pt x="118" y="376"/>
                </a:cubicBezTo>
                <a:cubicBezTo>
                  <a:pt x="117" y="376"/>
                  <a:pt x="117" y="376"/>
                  <a:pt x="117" y="376"/>
                </a:cubicBezTo>
                <a:cubicBezTo>
                  <a:pt x="0" y="376"/>
                  <a:pt x="0" y="376"/>
                  <a:pt x="0" y="376"/>
                </a:cubicBezTo>
                <a:cubicBezTo>
                  <a:pt x="0" y="253"/>
                  <a:pt x="0" y="253"/>
                  <a:pt x="0" y="253"/>
                </a:cubicBezTo>
                <a:cubicBezTo>
                  <a:pt x="3" y="253"/>
                  <a:pt x="3" y="253"/>
                  <a:pt x="3" y="253"/>
                </a:cubicBezTo>
                <a:cubicBezTo>
                  <a:pt x="11" y="261"/>
                  <a:pt x="21" y="265"/>
                  <a:pt x="32" y="265"/>
                </a:cubicBezTo>
                <a:cubicBezTo>
                  <a:pt x="43" y="265"/>
                  <a:pt x="53" y="261"/>
                  <a:pt x="61" y="253"/>
                </a:cubicBezTo>
                <a:cubicBezTo>
                  <a:pt x="69" y="245"/>
                  <a:pt x="73" y="236"/>
                  <a:pt x="73" y="224"/>
                </a:cubicBezTo>
                <a:cubicBezTo>
                  <a:pt x="73" y="213"/>
                  <a:pt x="69" y="204"/>
                  <a:pt x="61" y="196"/>
                </a:cubicBezTo>
                <a:cubicBezTo>
                  <a:pt x="53" y="188"/>
                  <a:pt x="43" y="184"/>
                  <a:pt x="32" y="184"/>
                </a:cubicBezTo>
                <a:cubicBezTo>
                  <a:pt x="21" y="184"/>
                  <a:pt x="11" y="188"/>
                  <a:pt x="3" y="196"/>
                </a:cubicBezTo>
                <a:lnTo>
                  <a:pt x="0" y="196"/>
                </a:lnTo>
                <a:close/>
              </a:path>
            </a:pathLst>
          </a:custGeom>
          <a:solidFill>
            <a:srgbClr val="DBC2DA"/>
          </a:solidFill>
          <a:ln w="19050">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cs typeface="+mn-ea"/>
              <a:sym typeface="+mn-lt"/>
            </a:endParaRPr>
          </a:p>
        </p:txBody>
      </p:sp>
      <p:sp>
        <p:nvSpPr>
          <p:cNvPr id="37" name="Freeform 7"/>
          <p:cNvSpPr/>
          <p:nvPr/>
        </p:nvSpPr>
        <p:spPr bwMode="auto">
          <a:xfrm>
            <a:off x="5685366" y="3441700"/>
            <a:ext cx="2415117" cy="1996017"/>
          </a:xfrm>
          <a:custGeom>
            <a:avLst/>
            <a:gdLst/>
            <a:ahLst/>
            <a:cxnLst>
              <a:cxn ang="0">
                <a:pos x="75" y="311"/>
              </a:cxn>
              <a:cxn ang="0">
                <a:pos x="75" y="166"/>
              </a:cxn>
              <a:cxn ang="0">
                <a:pos x="70" y="172"/>
              </a:cxn>
              <a:cxn ang="0">
                <a:pos x="41" y="184"/>
              </a:cxn>
              <a:cxn ang="0">
                <a:pos x="12" y="172"/>
              </a:cxn>
              <a:cxn ang="0">
                <a:pos x="0" y="144"/>
              </a:cxn>
              <a:cxn ang="0">
                <a:pos x="12" y="115"/>
              </a:cxn>
              <a:cxn ang="0">
                <a:pos x="41" y="103"/>
              </a:cxn>
              <a:cxn ang="0">
                <a:pos x="70" y="115"/>
              </a:cxn>
              <a:cxn ang="0">
                <a:pos x="75" y="121"/>
              </a:cxn>
              <a:cxn ang="0">
                <a:pos x="75" y="0"/>
              </a:cxn>
              <a:cxn ang="0">
                <a:pos x="192" y="0"/>
              </a:cxn>
              <a:cxn ang="0">
                <a:pos x="192" y="1"/>
              </a:cxn>
              <a:cxn ang="0">
                <a:pos x="181" y="30"/>
              </a:cxn>
              <a:cxn ang="0">
                <a:pos x="192" y="58"/>
              </a:cxn>
              <a:cxn ang="0">
                <a:pos x="221" y="70"/>
              </a:cxn>
              <a:cxn ang="0">
                <a:pos x="250" y="58"/>
              </a:cxn>
              <a:cxn ang="0">
                <a:pos x="262" y="30"/>
              </a:cxn>
              <a:cxn ang="0">
                <a:pos x="250" y="1"/>
              </a:cxn>
              <a:cxn ang="0">
                <a:pos x="250" y="0"/>
              </a:cxn>
              <a:cxn ang="0">
                <a:pos x="389" y="0"/>
              </a:cxn>
              <a:cxn ang="0">
                <a:pos x="388" y="32"/>
              </a:cxn>
              <a:cxn ang="0">
                <a:pos x="450" y="66"/>
              </a:cxn>
              <a:cxn ang="0">
                <a:pos x="436" y="121"/>
              </a:cxn>
              <a:cxn ang="0">
                <a:pos x="363" y="125"/>
              </a:cxn>
              <a:cxn ang="0">
                <a:pos x="329" y="183"/>
              </a:cxn>
              <a:cxn ang="0">
                <a:pos x="366" y="243"/>
              </a:cxn>
              <a:cxn ang="0">
                <a:pos x="344" y="266"/>
              </a:cxn>
              <a:cxn ang="0">
                <a:pos x="322" y="287"/>
              </a:cxn>
              <a:cxn ang="0">
                <a:pos x="260" y="251"/>
              </a:cxn>
              <a:cxn ang="0">
                <a:pos x="203" y="285"/>
              </a:cxn>
              <a:cxn ang="0">
                <a:pos x="203" y="356"/>
              </a:cxn>
              <a:cxn ang="0">
                <a:pos x="145" y="371"/>
              </a:cxn>
              <a:cxn ang="0">
                <a:pos x="108" y="309"/>
              </a:cxn>
              <a:cxn ang="0">
                <a:pos x="76" y="311"/>
              </a:cxn>
              <a:cxn ang="0">
                <a:pos x="75" y="311"/>
              </a:cxn>
            </a:cxnLst>
            <a:rect l="0" t="0" r="r" b="b"/>
            <a:pathLst>
              <a:path w="450" h="371">
                <a:moveTo>
                  <a:pt x="75" y="311"/>
                </a:moveTo>
                <a:cubicBezTo>
                  <a:pt x="75" y="166"/>
                  <a:pt x="75" y="166"/>
                  <a:pt x="75" y="166"/>
                </a:cubicBezTo>
                <a:cubicBezTo>
                  <a:pt x="73" y="168"/>
                  <a:pt x="72" y="170"/>
                  <a:pt x="70" y="172"/>
                </a:cubicBezTo>
                <a:cubicBezTo>
                  <a:pt x="62" y="180"/>
                  <a:pt x="52" y="184"/>
                  <a:pt x="41" y="184"/>
                </a:cubicBezTo>
                <a:cubicBezTo>
                  <a:pt x="30" y="184"/>
                  <a:pt x="20" y="180"/>
                  <a:pt x="12" y="172"/>
                </a:cubicBezTo>
                <a:cubicBezTo>
                  <a:pt x="4" y="165"/>
                  <a:pt x="0" y="155"/>
                  <a:pt x="0" y="144"/>
                </a:cubicBezTo>
                <a:cubicBezTo>
                  <a:pt x="0" y="133"/>
                  <a:pt x="4" y="123"/>
                  <a:pt x="12" y="115"/>
                </a:cubicBezTo>
                <a:cubicBezTo>
                  <a:pt x="20" y="107"/>
                  <a:pt x="30" y="103"/>
                  <a:pt x="41" y="103"/>
                </a:cubicBezTo>
                <a:cubicBezTo>
                  <a:pt x="52" y="103"/>
                  <a:pt x="62" y="107"/>
                  <a:pt x="70" y="115"/>
                </a:cubicBezTo>
                <a:cubicBezTo>
                  <a:pt x="72" y="117"/>
                  <a:pt x="73" y="119"/>
                  <a:pt x="75" y="121"/>
                </a:cubicBezTo>
                <a:cubicBezTo>
                  <a:pt x="75" y="0"/>
                  <a:pt x="75" y="0"/>
                  <a:pt x="75" y="0"/>
                </a:cubicBezTo>
                <a:cubicBezTo>
                  <a:pt x="192" y="0"/>
                  <a:pt x="192" y="0"/>
                  <a:pt x="192" y="0"/>
                </a:cubicBezTo>
                <a:cubicBezTo>
                  <a:pt x="192" y="1"/>
                  <a:pt x="192" y="1"/>
                  <a:pt x="192" y="1"/>
                </a:cubicBezTo>
                <a:cubicBezTo>
                  <a:pt x="185" y="9"/>
                  <a:pt x="181" y="19"/>
                  <a:pt x="181" y="30"/>
                </a:cubicBezTo>
                <a:cubicBezTo>
                  <a:pt x="181" y="41"/>
                  <a:pt x="185" y="51"/>
                  <a:pt x="192" y="58"/>
                </a:cubicBezTo>
                <a:cubicBezTo>
                  <a:pt x="200" y="66"/>
                  <a:pt x="210" y="70"/>
                  <a:pt x="221" y="70"/>
                </a:cubicBezTo>
                <a:cubicBezTo>
                  <a:pt x="232" y="70"/>
                  <a:pt x="242" y="66"/>
                  <a:pt x="250" y="58"/>
                </a:cubicBezTo>
                <a:cubicBezTo>
                  <a:pt x="258" y="51"/>
                  <a:pt x="262" y="41"/>
                  <a:pt x="262" y="30"/>
                </a:cubicBezTo>
                <a:cubicBezTo>
                  <a:pt x="262" y="19"/>
                  <a:pt x="258" y="9"/>
                  <a:pt x="250" y="1"/>
                </a:cubicBezTo>
                <a:cubicBezTo>
                  <a:pt x="250" y="0"/>
                  <a:pt x="250" y="0"/>
                  <a:pt x="250" y="0"/>
                </a:cubicBezTo>
                <a:cubicBezTo>
                  <a:pt x="389" y="0"/>
                  <a:pt x="389" y="0"/>
                  <a:pt x="389" y="0"/>
                </a:cubicBezTo>
                <a:cubicBezTo>
                  <a:pt x="389" y="11"/>
                  <a:pt x="389" y="22"/>
                  <a:pt x="388" y="32"/>
                </a:cubicBezTo>
                <a:cubicBezTo>
                  <a:pt x="450" y="66"/>
                  <a:pt x="450" y="66"/>
                  <a:pt x="450" y="66"/>
                </a:cubicBezTo>
                <a:cubicBezTo>
                  <a:pt x="446" y="85"/>
                  <a:pt x="442" y="103"/>
                  <a:pt x="436" y="121"/>
                </a:cubicBezTo>
                <a:cubicBezTo>
                  <a:pt x="363" y="125"/>
                  <a:pt x="363" y="125"/>
                  <a:pt x="363" y="125"/>
                </a:cubicBezTo>
                <a:cubicBezTo>
                  <a:pt x="354" y="145"/>
                  <a:pt x="343" y="164"/>
                  <a:pt x="329" y="183"/>
                </a:cubicBezTo>
                <a:cubicBezTo>
                  <a:pt x="366" y="243"/>
                  <a:pt x="366" y="243"/>
                  <a:pt x="366" y="243"/>
                </a:cubicBezTo>
                <a:cubicBezTo>
                  <a:pt x="359" y="251"/>
                  <a:pt x="352" y="258"/>
                  <a:pt x="344" y="266"/>
                </a:cubicBezTo>
                <a:cubicBezTo>
                  <a:pt x="337" y="273"/>
                  <a:pt x="329" y="280"/>
                  <a:pt x="322" y="287"/>
                </a:cubicBezTo>
                <a:cubicBezTo>
                  <a:pt x="260" y="251"/>
                  <a:pt x="260" y="251"/>
                  <a:pt x="260" y="251"/>
                </a:cubicBezTo>
                <a:cubicBezTo>
                  <a:pt x="242" y="265"/>
                  <a:pt x="223" y="276"/>
                  <a:pt x="203" y="285"/>
                </a:cubicBezTo>
                <a:cubicBezTo>
                  <a:pt x="203" y="356"/>
                  <a:pt x="203" y="356"/>
                  <a:pt x="203" y="356"/>
                </a:cubicBezTo>
                <a:cubicBezTo>
                  <a:pt x="184" y="363"/>
                  <a:pt x="165" y="368"/>
                  <a:pt x="145" y="371"/>
                </a:cubicBezTo>
                <a:cubicBezTo>
                  <a:pt x="108" y="309"/>
                  <a:pt x="108" y="309"/>
                  <a:pt x="108" y="309"/>
                </a:cubicBezTo>
                <a:cubicBezTo>
                  <a:pt x="98" y="310"/>
                  <a:pt x="87" y="311"/>
                  <a:pt x="76" y="311"/>
                </a:cubicBezTo>
                <a:cubicBezTo>
                  <a:pt x="76" y="311"/>
                  <a:pt x="75" y="311"/>
                  <a:pt x="75" y="311"/>
                </a:cubicBezTo>
                <a:close/>
              </a:path>
            </a:pathLst>
          </a:custGeom>
          <a:solidFill>
            <a:srgbClr val="7A99C7"/>
          </a:solidFill>
          <a:ln w="19050">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mn-ea"/>
              <a:sym typeface="+mn-lt"/>
            </a:endParaRPr>
          </a:p>
        </p:txBody>
      </p:sp>
      <p:sp>
        <p:nvSpPr>
          <p:cNvPr id="38" name="Freeform 8"/>
          <p:cNvSpPr/>
          <p:nvPr/>
        </p:nvSpPr>
        <p:spPr bwMode="auto">
          <a:xfrm>
            <a:off x="4091517" y="3033183"/>
            <a:ext cx="1996017" cy="2398184"/>
          </a:xfrm>
          <a:custGeom>
            <a:avLst/>
            <a:gdLst/>
            <a:ahLst/>
            <a:cxnLst>
              <a:cxn ang="0">
                <a:pos x="61" y="76"/>
              </a:cxn>
              <a:cxn ang="0">
                <a:pos x="200" y="76"/>
              </a:cxn>
              <a:cxn ang="0">
                <a:pos x="191" y="69"/>
              </a:cxn>
              <a:cxn ang="0">
                <a:pos x="179" y="41"/>
              </a:cxn>
              <a:cxn ang="0">
                <a:pos x="191" y="12"/>
              </a:cxn>
              <a:cxn ang="0">
                <a:pos x="220" y="0"/>
              </a:cxn>
              <a:cxn ang="0">
                <a:pos x="248" y="12"/>
              </a:cxn>
              <a:cxn ang="0">
                <a:pos x="260" y="41"/>
              </a:cxn>
              <a:cxn ang="0">
                <a:pos x="248" y="69"/>
              </a:cxn>
              <a:cxn ang="0">
                <a:pos x="239" y="76"/>
              </a:cxn>
              <a:cxn ang="0">
                <a:pos x="372" y="76"/>
              </a:cxn>
              <a:cxn ang="0">
                <a:pos x="372" y="197"/>
              </a:cxn>
              <a:cxn ang="0">
                <a:pos x="367" y="191"/>
              </a:cxn>
              <a:cxn ang="0">
                <a:pos x="338" y="179"/>
              </a:cxn>
              <a:cxn ang="0">
                <a:pos x="309" y="191"/>
              </a:cxn>
              <a:cxn ang="0">
                <a:pos x="297" y="220"/>
              </a:cxn>
              <a:cxn ang="0">
                <a:pos x="309" y="248"/>
              </a:cxn>
              <a:cxn ang="0">
                <a:pos x="338" y="260"/>
              </a:cxn>
              <a:cxn ang="0">
                <a:pos x="367" y="248"/>
              </a:cxn>
              <a:cxn ang="0">
                <a:pos x="372" y="242"/>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Lst>
            <a:rect l="0" t="0" r="r" b="b"/>
            <a:pathLst>
              <a:path w="372" h="446">
                <a:moveTo>
                  <a:pt x="61" y="76"/>
                </a:moveTo>
                <a:cubicBezTo>
                  <a:pt x="200" y="76"/>
                  <a:pt x="200" y="76"/>
                  <a:pt x="200" y="76"/>
                </a:cubicBezTo>
                <a:cubicBezTo>
                  <a:pt x="197" y="74"/>
                  <a:pt x="194" y="72"/>
                  <a:pt x="191" y="69"/>
                </a:cubicBezTo>
                <a:cubicBezTo>
                  <a:pt x="183" y="61"/>
                  <a:pt x="179" y="52"/>
                  <a:pt x="179" y="41"/>
                </a:cubicBezTo>
                <a:cubicBezTo>
                  <a:pt x="179" y="29"/>
                  <a:pt x="183" y="20"/>
                  <a:pt x="191" y="12"/>
                </a:cubicBezTo>
                <a:cubicBezTo>
                  <a:pt x="199" y="4"/>
                  <a:pt x="209" y="0"/>
                  <a:pt x="220" y="0"/>
                </a:cubicBezTo>
                <a:cubicBezTo>
                  <a:pt x="231" y="0"/>
                  <a:pt x="241" y="4"/>
                  <a:pt x="248" y="12"/>
                </a:cubicBezTo>
                <a:cubicBezTo>
                  <a:pt x="256" y="20"/>
                  <a:pt x="260" y="29"/>
                  <a:pt x="260" y="41"/>
                </a:cubicBezTo>
                <a:cubicBezTo>
                  <a:pt x="260" y="52"/>
                  <a:pt x="256" y="61"/>
                  <a:pt x="248" y="69"/>
                </a:cubicBezTo>
                <a:cubicBezTo>
                  <a:pt x="246" y="72"/>
                  <a:pt x="243" y="74"/>
                  <a:pt x="239" y="76"/>
                </a:cubicBezTo>
                <a:cubicBezTo>
                  <a:pt x="372" y="76"/>
                  <a:pt x="372" y="76"/>
                  <a:pt x="372" y="76"/>
                </a:cubicBezTo>
                <a:cubicBezTo>
                  <a:pt x="372" y="197"/>
                  <a:pt x="372" y="197"/>
                  <a:pt x="372" y="197"/>
                </a:cubicBezTo>
                <a:cubicBezTo>
                  <a:pt x="370" y="195"/>
                  <a:pt x="369" y="193"/>
                  <a:pt x="367" y="191"/>
                </a:cubicBezTo>
                <a:cubicBezTo>
                  <a:pt x="359" y="183"/>
                  <a:pt x="349" y="179"/>
                  <a:pt x="338" y="179"/>
                </a:cubicBezTo>
                <a:cubicBezTo>
                  <a:pt x="327" y="179"/>
                  <a:pt x="317" y="183"/>
                  <a:pt x="309" y="191"/>
                </a:cubicBezTo>
                <a:cubicBezTo>
                  <a:pt x="301" y="199"/>
                  <a:pt x="297" y="209"/>
                  <a:pt x="297" y="220"/>
                </a:cubicBezTo>
                <a:cubicBezTo>
                  <a:pt x="297" y="231"/>
                  <a:pt x="301" y="241"/>
                  <a:pt x="309" y="248"/>
                </a:cubicBezTo>
                <a:cubicBezTo>
                  <a:pt x="317" y="256"/>
                  <a:pt x="327" y="260"/>
                  <a:pt x="338" y="260"/>
                </a:cubicBezTo>
                <a:cubicBezTo>
                  <a:pt x="349" y="260"/>
                  <a:pt x="359" y="256"/>
                  <a:pt x="367" y="248"/>
                </a:cubicBezTo>
                <a:cubicBezTo>
                  <a:pt x="369" y="246"/>
                  <a:pt x="370" y="244"/>
                  <a:pt x="372" y="242"/>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4" y="219"/>
                  <a:pt x="86" y="199"/>
                </a:cubicBezTo>
                <a:cubicBezTo>
                  <a:pt x="15" y="199"/>
                  <a:pt x="15" y="199"/>
                  <a:pt x="15" y="199"/>
                </a:cubicBezTo>
                <a:cubicBezTo>
                  <a:pt x="8" y="180"/>
                  <a:pt x="3" y="161"/>
                  <a:pt x="0" y="141"/>
                </a:cubicBezTo>
                <a:cubicBezTo>
                  <a:pt x="62" y="104"/>
                  <a:pt x="62" y="104"/>
                  <a:pt x="62" y="104"/>
                </a:cubicBezTo>
                <a:cubicBezTo>
                  <a:pt x="62" y="98"/>
                  <a:pt x="61" y="91"/>
                  <a:pt x="61" y="84"/>
                </a:cubicBezTo>
                <a:lnTo>
                  <a:pt x="61" y="76"/>
                </a:lnTo>
                <a:close/>
              </a:path>
            </a:pathLst>
          </a:custGeom>
          <a:solidFill>
            <a:srgbClr val="DBC2DA"/>
          </a:solidFill>
          <a:ln w="19050">
            <a:solidFill>
              <a:schemeClr val="bg1"/>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cs typeface="+mn-ea"/>
              <a:sym typeface="+mn-lt"/>
            </a:endParaRPr>
          </a:p>
        </p:txBody>
      </p:sp>
      <p:sp>
        <p:nvSpPr>
          <p:cNvPr id="39" name="Freeform 31"/>
          <p:cNvSpPr/>
          <p:nvPr/>
        </p:nvSpPr>
        <p:spPr>
          <a:xfrm>
            <a:off x="7725755" y="1613044"/>
            <a:ext cx="198965" cy="198965"/>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908" tIns="245908" rIns="245908" bIns="245908" numCol="1" spcCol="1270" anchor="ctr"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03655">
              <a:lnSpc>
                <a:spcPct val="90000"/>
              </a:lnSpc>
              <a:spcBef>
                <a:spcPct val="0"/>
              </a:spcBef>
              <a:spcAft>
                <a:spcPct val="35000"/>
              </a:spcAft>
            </a:pPr>
            <a:endParaRPr lang="en-US" sz="2935">
              <a:cs typeface="+mn-ea"/>
              <a:sym typeface="+mn-lt"/>
            </a:endParaRPr>
          </a:p>
        </p:txBody>
      </p:sp>
      <p:sp>
        <p:nvSpPr>
          <p:cNvPr id="40" name="Freeform 33"/>
          <p:cNvSpPr/>
          <p:nvPr/>
        </p:nvSpPr>
        <p:spPr>
          <a:xfrm>
            <a:off x="7725755" y="5030998"/>
            <a:ext cx="198965" cy="198965"/>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908" tIns="245908" rIns="245908" bIns="245908" numCol="1" spcCol="1270" anchor="ctr"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03655">
              <a:lnSpc>
                <a:spcPct val="90000"/>
              </a:lnSpc>
              <a:spcBef>
                <a:spcPct val="0"/>
              </a:spcBef>
              <a:spcAft>
                <a:spcPct val="35000"/>
              </a:spcAft>
            </a:pPr>
            <a:endParaRPr lang="en-US" sz="2935">
              <a:cs typeface="+mn-ea"/>
              <a:sym typeface="+mn-lt"/>
            </a:endParaRPr>
          </a:p>
        </p:txBody>
      </p:sp>
      <p:sp>
        <p:nvSpPr>
          <p:cNvPr id="41" name="Freeform 35"/>
          <p:cNvSpPr/>
          <p:nvPr/>
        </p:nvSpPr>
        <p:spPr>
          <a:xfrm>
            <a:off x="4264650" y="5030998"/>
            <a:ext cx="198965" cy="198965"/>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908" tIns="245908" rIns="245908" bIns="245908" numCol="1" spcCol="1270" anchor="ctr"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03655">
              <a:lnSpc>
                <a:spcPct val="90000"/>
              </a:lnSpc>
              <a:spcBef>
                <a:spcPct val="0"/>
              </a:spcBef>
              <a:spcAft>
                <a:spcPct val="35000"/>
              </a:spcAft>
            </a:pPr>
            <a:endParaRPr lang="en-US" sz="2935">
              <a:cs typeface="+mn-ea"/>
              <a:sym typeface="+mn-lt"/>
            </a:endParaRPr>
          </a:p>
        </p:txBody>
      </p:sp>
      <p:sp>
        <p:nvSpPr>
          <p:cNvPr id="42" name="Freeform 37"/>
          <p:cNvSpPr/>
          <p:nvPr/>
        </p:nvSpPr>
        <p:spPr>
          <a:xfrm>
            <a:off x="4264650" y="1613044"/>
            <a:ext cx="198965" cy="198965"/>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908" tIns="245908" rIns="245908" bIns="245908" numCol="1" spcCol="1270" anchor="ctr"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03655">
              <a:lnSpc>
                <a:spcPct val="90000"/>
              </a:lnSpc>
              <a:spcBef>
                <a:spcPct val="0"/>
              </a:spcBef>
              <a:spcAft>
                <a:spcPct val="35000"/>
              </a:spcAft>
            </a:pPr>
            <a:endParaRPr lang="en-US" sz="2935">
              <a:cs typeface="+mn-ea"/>
              <a:sym typeface="+mn-lt"/>
            </a:endParaRPr>
          </a:p>
        </p:txBody>
      </p:sp>
      <p:sp>
        <p:nvSpPr>
          <p:cNvPr id="43" name="Freeform 158"/>
          <p:cNvSpPr>
            <a:spLocks noEditPoints="1"/>
          </p:cNvSpPr>
          <p:nvPr/>
        </p:nvSpPr>
        <p:spPr bwMode="auto">
          <a:xfrm>
            <a:off x="4984718" y="2423588"/>
            <a:ext cx="517127" cy="443251"/>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bg1"/>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mn-ea"/>
              <a:sym typeface="+mn-lt"/>
            </a:endParaRPr>
          </a:p>
        </p:txBody>
      </p:sp>
      <p:sp>
        <p:nvSpPr>
          <p:cNvPr id="44" name="Freeform 154"/>
          <p:cNvSpPr>
            <a:spLocks noEditPoints="1"/>
          </p:cNvSpPr>
          <p:nvPr/>
        </p:nvSpPr>
        <p:spPr bwMode="auto">
          <a:xfrm>
            <a:off x="6633665" y="2365343"/>
            <a:ext cx="525287" cy="567775"/>
          </a:xfrm>
          <a:custGeom>
            <a:avLst/>
            <a:gdLst/>
            <a:ahLst/>
            <a:cxnLst>
              <a:cxn ang="0">
                <a:pos x="58" y="58"/>
              </a:cxn>
              <a:cxn ang="0">
                <a:pos x="41" y="58"/>
              </a:cxn>
              <a:cxn ang="0">
                <a:pos x="31" y="68"/>
              </a:cxn>
              <a:cxn ang="0">
                <a:pos x="22" y="58"/>
              </a:cxn>
              <a:cxn ang="0">
                <a:pos x="5" y="58"/>
              </a:cxn>
              <a:cxn ang="0">
                <a:pos x="0" y="53"/>
              </a:cxn>
              <a:cxn ang="0">
                <a:pos x="12" y="22"/>
              </a:cxn>
              <a:cxn ang="0">
                <a:pos x="28" y="5"/>
              </a:cxn>
              <a:cxn ang="0">
                <a:pos x="28" y="3"/>
              </a:cxn>
              <a:cxn ang="0">
                <a:pos x="31" y="0"/>
              </a:cxn>
              <a:cxn ang="0">
                <a:pos x="35" y="3"/>
              </a:cxn>
              <a:cxn ang="0">
                <a:pos x="35" y="5"/>
              </a:cxn>
              <a:cxn ang="0">
                <a:pos x="51" y="22"/>
              </a:cxn>
              <a:cxn ang="0">
                <a:pos x="63" y="53"/>
              </a:cxn>
              <a:cxn ang="0">
                <a:pos x="58" y="58"/>
              </a:cxn>
              <a:cxn ang="0">
                <a:pos x="31" y="63"/>
              </a:cxn>
              <a:cxn ang="0">
                <a:pos x="26" y="58"/>
              </a:cxn>
              <a:cxn ang="0">
                <a:pos x="25" y="57"/>
              </a:cxn>
              <a:cxn ang="0">
                <a:pos x="25" y="58"/>
              </a:cxn>
              <a:cxn ang="0">
                <a:pos x="31" y="65"/>
              </a:cxn>
              <a:cxn ang="0">
                <a:pos x="32" y="64"/>
              </a:cxn>
              <a:cxn ang="0">
                <a:pos x="31" y="63"/>
              </a:cxn>
            </a:cxnLst>
            <a:rect l="0" t="0"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chemeClr val="bg1"/>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mn-ea"/>
              <a:sym typeface="+mn-lt"/>
            </a:endParaRPr>
          </a:p>
        </p:txBody>
      </p:sp>
      <p:sp>
        <p:nvSpPr>
          <p:cNvPr id="45" name="Freeform 79"/>
          <p:cNvSpPr>
            <a:spLocks noEditPoints="1"/>
          </p:cNvSpPr>
          <p:nvPr/>
        </p:nvSpPr>
        <p:spPr bwMode="auto">
          <a:xfrm>
            <a:off x="6606268" y="4055148"/>
            <a:ext cx="502871" cy="393403"/>
          </a:xfrm>
          <a:custGeom>
            <a:avLst/>
            <a:gdLst/>
            <a:ahLst/>
            <a:cxnLst>
              <a:cxn ang="0">
                <a:pos x="9" y="9"/>
              </a:cxn>
              <a:cxn ang="0">
                <a:pos x="0" y="8"/>
              </a:cxn>
              <a:cxn ang="0">
                <a:pos x="2" y="0"/>
              </a:cxn>
              <a:cxn ang="0">
                <a:pos x="10" y="1"/>
              </a:cxn>
              <a:cxn ang="0">
                <a:pos x="10" y="23"/>
              </a:cxn>
              <a:cxn ang="0">
                <a:pos x="2" y="24"/>
              </a:cxn>
              <a:cxn ang="0">
                <a:pos x="0" y="15"/>
              </a:cxn>
              <a:cxn ang="0">
                <a:pos x="9" y="14"/>
              </a:cxn>
              <a:cxn ang="0">
                <a:pos x="10" y="23"/>
              </a:cxn>
              <a:cxn ang="0">
                <a:pos x="9" y="38"/>
              </a:cxn>
              <a:cxn ang="0">
                <a:pos x="0" y="37"/>
              </a:cxn>
              <a:cxn ang="0">
                <a:pos x="2" y="29"/>
              </a:cxn>
              <a:cxn ang="0">
                <a:pos x="10" y="30"/>
              </a:cxn>
              <a:cxn ang="0">
                <a:pos x="10" y="52"/>
              </a:cxn>
              <a:cxn ang="0">
                <a:pos x="2" y="53"/>
              </a:cxn>
              <a:cxn ang="0">
                <a:pos x="0" y="44"/>
              </a:cxn>
              <a:cxn ang="0">
                <a:pos x="9" y="43"/>
              </a:cxn>
              <a:cxn ang="0">
                <a:pos x="10" y="52"/>
              </a:cxn>
              <a:cxn ang="0">
                <a:pos x="67" y="9"/>
              </a:cxn>
              <a:cxn ang="0">
                <a:pos x="15" y="8"/>
              </a:cxn>
              <a:cxn ang="0">
                <a:pos x="16" y="0"/>
              </a:cxn>
              <a:cxn ang="0">
                <a:pos x="68" y="1"/>
              </a:cxn>
              <a:cxn ang="0">
                <a:pos x="68" y="23"/>
              </a:cxn>
              <a:cxn ang="0">
                <a:pos x="16" y="24"/>
              </a:cxn>
              <a:cxn ang="0">
                <a:pos x="15" y="15"/>
              </a:cxn>
              <a:cxn ang="0">
                <a:pos x="67" y="14"/>
              </a:cxn>
              <a:cxn ang="0">
                <a:pos x="68" y="23"/>
              </a:cxn>
              <a:cxn ang="0">
                <a:pos x="67" y="38"/>
              </a:cxn>
              <a:cxn ang="0">
                <a:pos x="15" y="37"/>
              </a:cxn>
              <a:cxn ang="0">
                <a:pos x="16" y="29"/>
              </a:cxn>
              <a:cxn ang="0">
                <a:pos x="68" y="30"/>
              </a:cxn>
              <a:cxn ang="0">
                <a:pos x="68" y="52"/>
              </a:cxn>
              <a:cxn ang="0">
                <a:pos x="16" y="53"/>
              </a:cxn>
              <a:cxn ang="0">
                <a:pos x="15" y="44"/>
              </a:cxn>
              <a:cxn ang="0">
                <a:pos x="67" y="43"/>
              </a:cxn>
              <a:cxn ang="0">
                <a:pos x="68" y="52"/>
              </a:cxn>
            </a:cxnLst>
            <a:rect l="0" t="0" r="r" b="b"/>
            <a:pathLst>
              <a:path w="68" h="53">
                <a:moveTo>
                  <a:pt x="10" y="8"/>
                </a:moveTo>
                <a:cubicBezTo>
                  <a:pt x="10" y="9"/>
                  <a:pt x="10" y="9"/>
                  <a:pt x="9" y="9"/>
                </a:cubicBezTo>
                <a:cubicBezTo>
                  <a:pt x="2" y="9"/>
                  <a:pt x="2" y="9"/>
                  <a:pt x="2" y="9"/>
                </a:cubicBezTo>
                <a:cubicBezTo>
                  <a:pt x="1" y="9"/>
                  <a:pt x="0" y="9"/>
                  <a:pt x="0" y="8"/>
                </a:cubicBezTo>
                <a:cubicBezTo>
                  <a:pt x="0" y="1"/>
                  <a:pt x="0" y="1"/>
                  <a:pt x="0" y="1"/>
                </a:cubicBezTo>
                <a:cubicBezTo>
                  <a:pt x="0" y="0"/>
                  <a:pt x="1" y="0"/>
                  <a:pt x="2" y="0"/>
                </a:cubicBezTo>
                <a:cubicBezTo>
                  <a:pt x="9" y="0"/>
                  <a:pt x="9" y="0"/>
                  <a:pt x="9" y="0"/>
                </a:cubicBezTo>
                <a:cubicBezTo>
                  <a:pt x="10" y="0"/>
                  <a:pt x="10" y="0"/>
                  <a:pt x="10" y="1"/>
                </a:cubicBezTo>
                <a:lnTo>
                  <a:pt x="10" y="8"/>
                </a:lnTo>
                <a:close/>
                <a:moveTo>
                  <a:pt x="10" y="23"/>
                </a:moveTo>
                <a:cubicBezTo>
                  <a:pt x="10" y="23"/>
                  <a:pt x="10" y="24"/>
                  <a:pt x="9" y="24"/>
                </a:cubicBezTo>
                <a:cubicBezTo>
                  <a:pt x="2" y="24"/>
                  <a:pt x="2" y="24"/>
                  <a:pt x="2" y="24"/>
                </a:cubicBezTo>
                <a:cubicBezTo>
                  <a:pt x="1" y="24"/>
                  <a:pt x="0" y="23"/>
                  <a:pt x="0" y="23"/>
                </a:cubicBezTo>
                <a:cubicBezTo>
                  <a:pt x="0" y="15"/>
                  <a:pt x="0" y="15"/>
                  <a:pt x="0" y="15"/>
                </a:cubicBezTo>
                <a:cubicBezTo>
                  <a:pt x="0" y="15"/>
                  <a:pt x="1" y="14"/>
                  <a:pt x="2" y="14"/>
                </a:cubicBezTo>
                <a:cubicBezTo>
                  <a:pt x="9" y="14"/>
                  <a:pt x="9" y="14"/>
                  <a:pt x="9" y="14"/>
                </a:cubicBezTo>
                <a:cubicBezTo>
                  <a:pt x="10" y="14"/>
                  <a:pt x="10" y="15"/>
                  <a:pt x="10" y="15"/>
                </a:cubicBezTo>
                <a:lnTo>
                  <a:pt x="10" y="23"/>
                </a:lnTo>
                <a:close/>
                <a:moveTo>
                  <a:pt x="10" y="37"/>
                </a:moveTo>
                <a:cubicBezTo>
                  <a:pt x="10" y="38"/>
                  <a:pt x="10" y="38"/>
                  <a:pt x="9" y="38"/>
                </a:cubicBezTo>
                <a:cubicBezTo>
                  <a:pt x="2" y="38"/>
                  <a:pt x="2" y="38"/>
                  <a:pt x="2" y="38"/>
                </a:cubicBezTo>
                <a:cubicBezTo>
                  <a:pt x="1" y="38"/>
                  <a:pt x="0" y="38"/>
                  <a:pt x="0" y="37"/>
                </a:cubicBezTo>
                <a:cubicBezTo>
                  <a:pt x="0" y="30"/>
                  <a:pt x="0" y="30"/>
                  <a:pt x="0" y="30"/>
                </a:cubicBezTo>
                <a:cubicBezTo>
                  <a:pt x="0" y="29"/>
                  <a:pt x="1" y="29"/>
                  <a:pt x="2" y="29"/>
                </a:cubicBezTo>
                <a:cubicBezTo>
                  <a:pt x="9" y="29"/>
                  <a:pt x="9" y="29"/>
                  <a:pt x="9" y="29"/>
                </a:cubicBezTo>
                <a:cubicBezTo>
                  <a:pt x="10" y="29"/>
                  <a:pt x="10" y="29"/>
                  <a:pt x="10" y="30"/>
                </a:cubicBezTo>
                <a:lnTo>
                  <a:pt x="10" y="37"/>
                </a:lnTo>
                <a:close/>
                <a:moveTo>
                  <a:pt x="10" y="52"/>
                </a:moveTo>
                <a:cubicBezTo>
                  <a:pt x="10" y="52"/>
                  <a:pt x="10" y="53"/>
                  <a:pt x="9" y="53"/>
                </a:cubicBezTo>
                <a:cubicBezTo>
                  <a:pt x="2" y="53"/>
                  <a:pt x="2" y="53"/>
                  <a:pt x="2" y="53"/>
                </a:cubicBezTo>
                <a:cubicBezTo>
                  <a:pt x="1" y="53"/>
                  <a:pt x="0" y="52"/>
                  <a:pt x="0" y="52"/>
                </a:cubicBezTo>
                <a:cubicBezTo>
                  <a:pt x="0" y="44"/>
                  <a:pt x="0" y="44"/>
                  <a:pt x="0" y="44"/>
                </a:cubicBezTo>
                <a:cubicBezTo>
                  <a:pt x="0" y="44"/>
                  <a:pt x="1" y="43"/>
                  <a:pt x="2" y="43"/>
                </a:cubicBezTo>
                <a:cubicBezTo>
                  <a:pt x="9" y="43"/>
                  <a:pt x="9" y="43"/>
                  <a:pt x="9" y="43"/>
                </a:cubicBezTo>
                <a:cubicBezTo>
                  <a:pt x="10" y="43"/>
                  <a:pt x="10" y="44"/>
                  <a:pt x="10" y="44"/>
                </a:cubicBezTo>
                <a:lnTo>
                  <a:pt x="10" y="52"/>
                </a:lnTo>
                <a:close/>
                <a:moveTo>
                  <a:pt x="68" y="8"/>
                </a:moveTo>
                <a:cubicBezTo>
                  <a:pt x="68" y="9"/>
                  <a:pt x="68" y="9"/>
                  <a:pt x="67" y="9"/>
                </a:cubicBezTo>
                <a:cubicBezTo>
                  <a:pt x="16" y="9"/>
                  <a:pt x="16" y="9"/>
                  <a:pt x="16" y="9"/>
                </a:cubicBezTo>
                <a:cubicBezTo>
                  <a:pt x="16" y="9"/>
                  <a:pt x="15" y="9"/>
                  <a:pt x="15" y="8"/>
                </a:cubicBezTo>
                <a:cubicBezTo>
                  <a:pt x="15" y="1"/>
                  <a:pt x="15" y="1"/>
                  <a:pt x="15" y="1"/>
                </a:cubicBezTo>
                <a:cubicBezTo>
                  <a:pt x="15" y="0"/>
                  <a:pt x="16" y="0"/>
                  <a:pt x="16" y="0"/>
                </a:cubicBezTo>
                <a:cubicBezTo>
                  <a:pt x="67" y="0"/>
                  <a:pt x="67" y="0"/>
                  <a:pt x="67" y="0"/>
                </a:cubicBezTo>
                <a:cubicBezTo>
                  <a:pt x="68" y="0"/>
                  <a:pt x="68" y="0"/>
                  <a:pt x="68" y="1"/>
                </a:cubicBezTo>
                <a:lnTo>
                  <a:pt x="68" y="8"/>
                </a:lnTo>
                <a:close/>
                <a:moveTo>
                  <a:pt x="68" y="23"/>
                </a:moveTo>
                <a:cubicBezTo>
                  <a:pt x="68" y="23"/>
                  <a:pt x="68" y="24"/>
                  <a:pt x="67" y="24"/>
                </a:cubicBezTo>
                <a:cubicBezTo>
                  <a:pt x="16" y="24"/>
                  <a:pt x="16" y="24"/>
                  <a:pt x="16" y="24"/>
                </a:cubicBezTo>
                <a:cubicBezTo>
                  <a:pt x="16" y="24"/>
                  <a:pt x="15" y="23"/>
                  <a:pt x="15" y="23"/>
                </a:cubicBezTo>
                <a:cubicBezTo>
                  <a:pt x="15" y="15"/>
                  <a:pt x="15" y="15"/>
                  <a:pt x="15" y="15"/>
                </a:cubicBezTo>
                <a:cubicBezTo>
                  <a:pt x="15" y="15"/>
                  <a:pt x="16" y="14"/>
                  <a:pt x="16" y="14"/>
                </a:cubicBezTo>
                <a:cubicBezTo>
                  <a:pt x="67" y="14"/>
                  <a:pt x="67" y="14"/>
                  <a:pt x="67" y="14"/>
                </a:cubicBezTo>
                <a:cubicBezTo>
                  <a:pt x="68" y="14"/>
                  <a:pt x="68" y="15"/>
                  <a:pt x="68" y="15"/>
                </a:cubicBezTo>
                <a:lnTo>
                  <a:pt x="68" y="23"/>
                </a:lnTo>
                <a:close/>
                <a:moveTo>
                  <a:pt x="68" y="37"/>
                </a:moveTo>
                <a:cubicBezTo>
                  <a:pt x="68" y="38"/>
                  <a:pt x="68" y="38"/>
                  <a:pt x="67" y="38"/>
                </a:cubicBezTo>
                <a:cubicBezTo>
                  <a:pt x="16" y="38"/>
                  <a:pt x="16" y="38"/>
                  <a:pt x="16" y="38"/>
                </a:cubicBezTo>
                <a:cubicBezTo>
                  <a:pt x="16" y="38"/>
                  <a:pt x="15" y="38"/>
                  <a:pt x="15" y="37"/>
                </a:cubicBezTo>
                <a:cubicBezTo>
                  <a:pt x="15" y="30"/>
                  <a:pt x="15" y="30"/>
                  <a:pt x="15" y="30"/>
                </a:cubicBezTo>
                <a:cubicBezTo>
                  <a:pt x="15" y="29"/>
                  <a:pt x="16" y="29"/>
                  <a:pt x="16" y="29"/>
                </a:cubicBezTo>
                <a:cubicBezTo>
                  <a:pt x="67" y="29"/>
                  <a:pt x="67" y="29"/>
                  <a:pt x="67" y="29"/>
                </a:cubicBezTo>
                <a:cubicBezTo>
                  <a:pt x="68" y="29"/>
                  <a:pt x="68" y="29"/>
                  <a:pt x="68" y="30"/>
                </a:cubicBezTo>
                <a:lnTo>
                  <a:pt x="68" y="37"/>
                </a:lnTo>
                <a:close/>
                <a:moveTo>
                  <a:pt x="68" y="52"/>
                </a:moveTo>
                <a:cubicBezTo>
                  <a:pt x="68" y="52"/>
                  <a:pt x="68" y="53"/>
                  <a:pt x="67" y="53"/>
                </a:cubicBezTo>
                <a:cubicBezTo>
                  <a:pt x="16" y="53"/>
                  <a:pt x="16" y="53"/>
                  <a:pt x="16" y="53"/>
                </a:cubicBezTo>
                <a:cubicBezTo>
                  <a:pt x="16" y="53"/>
                  <a:pt x="15" y="52"/>
                  <a:pt x="15" y="52"/>
                </a:cubicBezTo>
                <a:cubicBezTo>
                  <a:pt x="15" y="44"/>
                  <a:pt x="15" y="44"/>
                  <a:pt x="15" y="44"/>
                </a:cubicBezTo>
                <a:cubicBezTo>
                  <a:pt x="15" y="44"/>
                  <a:pt x="16" y="43"/>
                  <a:pt x="16" y="43"/>
                </a:cubicBezTo>
                <a:cubicBezTo>
                  <a:pt x="67" y="43"/>
                  <a:pt x="67" y="43"/>
                  <a:pt x="67" y="43"/>
                </a:cubicBezTo>
                <a:cubicBezTo>
                  <a:pt x="68" y="43"/>
                  <a:pt x="68" y="44"/>
                  <a:pt x="68" y="44"/>
                </a:cubicBezTo>
                <a:lnTo>
                  <a:pt x="68" y="52"/>
                </a:lnTo>
                <a:close/>
              </a:path>
            </a:pathLst>
          </a:custGeom>
          <a:solidFill>
            <a:schemeClr val="bg1"/>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cs typeface="+mn-ea"/>
              <a:sym typeface="+mn-lt"/>
            </a:endParaRPr>
          </a:p>
        </p:txBody>
      </p:sp>
      <p:sp>
        <p:nvSpPr>
          <p:cNvPr id="46" name="Freeform 107"/>
          <p:cNvSpPr>
            <a:spLocks noEditPoints="1"/>
          </p:cNvSpPr>
          <p:nvPr/>
        </p:nvSpPr>
        <p:spPr bwMode="auto">
          <a:xfrm>
            <a:off x="5026601" y="3915229"/>
            <a:ext cx="531733" cy="539276"/>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mn-ea"/>
              <a:sym typeface="+mn-lt"/>
            </a:endParaRPr>
          </a:p>
        </p:txBody>
      </p:sp>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20" name="图片 1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21" name="文本框 20"/>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22" name="矩形 21"/>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60159" y="2042425"/>
            <a:ext cx="2961439" cy="890693"/>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954315" y="4392609"/>
            <a:ext cx="2961439" cy="890693"/>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8273208" y="2042425"/>
            <a:ext cx="2961439" cy="890693"/>
          </a:xfrm>
          <a:prstGeom prst="rect">
            <a:avLst/>
          </a:prstGeom>
        </p:spPr>
        <p:txBody>
          <a:bodyPr wrap="square">
            <a:spAutoFit/>
          </a:bodyPr>
          <a:lstStyle/>
          <a:p>
            <a:pPr algn="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8267364" y="4392609"/>
            <a:ext cx="2961439" cy="890693"/>
          </a:xfrm>
          <a:prstGeom prst="rect">
            <a:avLst/>
          </a:prstGeom>
        </p:spPr>
        <p:txBody>
          <a:bodyPr wrap="square">
            <a:spAutoFit/>
          </a:bodyPr>
          <a:lstStyle/>
          <a:p>
            <a:pPr algn="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4"/>
          <p:cNvGrpSpPr/>
          <p:nvPr/>
        </p:nvGrpSpPr>
        <p:grpSpPr>
          <a:xfrm>
            <a:off x="1295162" y="3931522"/>
            <a:ext cx="946439" cy="947229"/>
            <a:chOff x="1245350" y="3178283"/>
            <a:chExt cx="843049" cy="843755"/>
          </a:xfrm>
        </p:grpSpPr>
        <p:sp>
          <p:nvSpPr>
            <p:cNvPr id="4" name="Oval 76"/>
            <p:cNvSpPr>
              <a:spLocks noChangeAspect="1"/>
            </p:cNvSpPr>
            <p:nvPr/>
          </p:nvSpPr>
          <p:spPr>
            <a:xfrm>
              <a:off x="1245350" y="3178283"/>
              <a:ext cx="843049" cy="843755"/>
            </a:xfrm>
            <a:prstGeom prst="ellipse">
              <a:avLst/>
            </a:prstGeom>
            <a:solidFill>
              <a:srgbClr val="DBC2D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en-US" sz="1600" b="1" dirty="0">
                <a:solidFill>
                  <a:schemeClr val="bg1">
                    <a:lumMod val="50000"/>
                  </a:schemeClr>
                </a:solidFill>
                <a:cs typeface="+mn-ea"/>
                <a:sym typeface="+mn-lt"/>
              </a:endParaRPr>
            </a:p>
          </p:txBody>
        </p:sp>
        <p:sp>
          <p:nvSpPr>
            <p:cNvPr id="5" name="Freeform 78"/>
            <p:cNvSpPr>
              <a:spLocks noEditPoints="1"/>
            </p:cNvSpPr>
            <p:nvPr/>
          </p:nvSpPr>
          <p:spPr bwMode="auto">
            <a:xfrm>
              <a:off x="1518737" y="3383239"/>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121913" tIns="60956" rIns="121913" bIns="60956"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sz="1600" dirty="0">
                <a:solidFill>
                  <a:schemeClr val="bg1">
                    <a:lumMod val="50000"/>
                  </a:schemeClr>
                </a:solidFill>
                <a:cs typeface="+mn-ea"/>
                <a:sym typeface="+mn-lt"/>
              </a:endParaRPr>
            </a:p>
          </p:txBody>
        </p:sp>
      </p:grpSp>
      <p:grpSp>
        <p:nvGrpSpPr>
          <p:cNvPr id="6" name="Group 88"/>
          <p:cNvGrpSpPr/>
          <p:nvPr/>
        </p:nvGrpSpPr>
        <p:grpSpPr>
          <a:xfrm>
            <a:off x="4342995" y="3726100"/>
            <a:ext cx="1356932" cy="1358071"/>
            <a:chOff x="3584844" y="2915264"/>
            <a:chExt cx="843049" cy="843755"/>
          </a:xfrm>
        </p:grpSpPr>
        <p:sp>
          <p:nvSpPr>
            <p:cNvPr id="7" name="Oval 57"/>
            <p:cNvSpPr>
              <a:spLocks noChangeAspect="1"/>
            </p:cNvSpPr>
            <p:nvPr/>
          </p:nvSpPr>
          <p:spPr>
            <a:xfrm>
              <a:off x="3584844" y="2915264"/>
              <a:ext cx="843049" cy="843755"/>
            </a:xfrm>
            <a:prstGeom prst="ellipse">
              <a:avLst/>
            </a:prstGeom>
            <a:solidFill>
              <a:srgbClr val="DBC2D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en-US" sz="1600" b="1" dirty="0">
                <a:solidFill>
                  <a:schemeClr val="bg1">
                    <a:lumMod val="50000"/>
                  </a:schemeClr>
                </a:solidFill>
                <a:cs typeface="+mn-ea"/>
                <a:sym typeface="+mn-lt"/>
              </a:endParaRPr>
            </a:p>
          </p:txBody>
        </p:sp>
        <p:sp>
          <p:nvSpPr>
            <p:cNvPr id="8" name="Freeform 83"/>
            <p:cNvSpPr>
              <a:spLocks noEditPoints="1"/>
            </p:cNvSpPr>
            <p:nvPr/>
          </p:nvSpPr>
          <p:spPr bwMode="auto">
            <a:xfrm>
              <a:off x="3907109" y="3188253"/>
              <a:ext cx="198518" cy="29777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1913" tIns="60956" rIns="121913" bIns="60956"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sz="1600" dirty="0">
                <a:solidFill>
                  <a:schemeClr val="bg1">
                    <a:lumMod val="50000"/>
                  </a:schemeClr>
                </a:solidFill>
                <a:cs typeface="+mn-ea"/>
                <a:sym typeface="+mn-lt"/>
              </a:endParaRPr>
            </a:p>
          </p:txBody>
        </p:sp>
      </p:grpSp>
      <p:grpSp>
        <p:nvGrpSpPr>
          <p:cNvPr id="9" name="Group 90"/>
          <p:cNvGrpSpPr/>
          <p:nvPr/>
        </p:nvGrpSpPr>
        <p:grpSpPr>
          <a:xfrm>
            <a:off x="9771016" y="2528103"/>
            <a:ext cx="962136" cy="962943"/>
            <a:chOff x="7203324" y="1921403"/>
            <a:chExt cx="843049" cy="843755"/>
          </a:xfrm>
        </p:grpSpPr>
        <p:sp>
          <p:nvSpPr>
            <p:cNvPr id="10" name="Oval 73"/>
            <p:cNvSpPr>
              <a:spLocks noChangeAspect="1"/>
            </p:cNvSpPr>
            <p:nvPr/>
          </p:nvSpPr>
          <p:spPr>
            <a:xfrm>
              <a:off x="7203324" y="1921403"/>
              <a:ext cx="843049" cy="843755"/>
            </a:xfrm>
            <a:prstGeom prst="ellipse">
              <a:avLst/>
            </a:prstGeom>
            <a:solidFill>
              <a:srgbClr val="7A99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en-US" sz="1600" b="1" dirty="0">
                <a:solidFill>
                  <a:schemeClr val="bg1">
                    <a:lumMod val="50000"/>
                  </a:schemeClr>
                </a:solidFill>
                <a:cs typeface="+mn-ea"/>
                <a:sym typeface="+mn-lt"/>
              </a:endParaRPr>
            </a:p>
          </p:txBody>
        </p:sp>
        <p:sp>
          <p:nvSpPr>
            <p:cNvPr id="11" name="Freeform 137"/>
            <p:cNvSpPr>
              <a:spLocks noEditPoints="1"/>
            </p:cNvSpPr>
            <p:nvPr/>
          </p:nvSpPr>
          <p:spPr bwMode="auto">
            <a:xfrm>
              <a:off x="7460025" y="2174501"/>
              <a:ext cx="329647" cy="337558"/>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ln>
          </p:spPr>
          <p:txBody>
            <a:bodyPr vert="horz" wrap="square" lIns="121913" tIns="60956" rIns="121913" bIns="60956"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sz="1600" dirty="0">
                <a:solidFill>
                  <a:schemeClr val="bg1">
                    <a:lumMod val="50000"/>
                  </a:schemeClr>
                </a:solidFill>
                <a:cs typeface="+mn-ea"/>
                <a:sym typeface="+mn-lt"/>
              </a:endParaRPr>
            </a:p>
          </p:txBody>
        </p:sp>
      </p:grpSp>
      <p:grpSp>
        <p:nvGrpSpPr>
          <p:cNvPr id="12" name="Group 87"/>
          <p:cNvGrpSpPr/>
          <p:nvPr/>
        </p:nvGrpSpPr>
        <p:grpSpPr>
          <a:xfrm>
            <a:off x="6160394" y="2422092"/>
            <a:ext cx="1444535" cy="1445743"/>
            <a:chOff x="4592738" y="1758620"/>
            <a:chExt cx="843049" cy="843755"/>
          </a:xfrm>
        </p:grpSpPr>
        <p:sp>
          <p:nvSpPr>
            <p:cNvPr id="13" name="Oval 64"/>
            <p:cNvSpPr>
              <a:spLocks noChangeAspect="1"/>
            </p:cNvSpPr>
            <p:nvPr/>
          </p:nvSpPr>
          <p:spPr>
            <a:xfrm>
              <a:off x="4592738" y="1758620"/>
              <a:ext cx="843049" cy="843755"/>
            </a:xfrm>
            <a:prstGeom prst="ellipse">
              <a:avLst/>
            </a:prstGeom>
            <a:solidFill>
              <a:srgbClr val="7A99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en-US" sz="1600" b="1" dirty="0">
                <a:solidFill>
                  <a:schemeClr val="bg1">
                    <a:lumMod val="50000"/>
                  </a:schemeClr>
                </a:solidFill>
                <a:cs typeface="+mn-ea"/>
                <a:sym typeface="+mn-lt"/>
              </a:endParaRPr>
            </a:p>
          </p:txBody>
        </p:sp>
        <p:sp>
          <p:nvSpPr>
            <p:cNvPr id="14" name="Freeform 53"/>
            <p:cNvSpPr/>
            <p:nvPr/>
          </p:nvSpPr>
          <p:spPr bwMode="auto">
            <a:xfrm>
              <a:off x="4838943" y="2032612"/>
              <a:ext cx="350639" cy="259998"/>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ln>
          </p:spPr>
          <p:txBody>
            <a:bodyPr vert="horz" wrap="square" lIns="121913" tIns="60956" rIns="121913" bIns="60956"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sz="1600" dirty="0">
                <a:solidFill>
                  <a:schemeClr val="bg1">
                    <a:lumMod val="50000"/>
                  </a:schemeClr>
                </a:solidFill>
                <a:cs typeface="+mn-ea"/>
                <a:sym typeface="+mn-lt"/>
              </a:endParaRPr>
            </a:p>
          </p:txBody>
        </p:sp>
      </p:grpSp>
      <p:grpSp>
        <p:nvGrpSpPr>
          <p:cNvPr id="15" name="Group 89"/>
          <p:cNvGrpSpPr/>
          <p:nvPr/>
        </p:nvGrpSpPr>
        <p:grpSpPr>
          <a:xfrm>
            <a:off x="8110436" y="3726125"/>
            <a:ext cx="1356885" cy="1358021"/>
            <a:chOff x="5696894" y="2915264"/>
            <a:chExt cx="843049" cy="843755"/>
          </a:xfrm>
        </p:grpSpPr>
        <p:sp>
          <p:nvSpPr>
            <p:cNvPr id="16" name="Oval 69"/>
            <p:cNvSpPr>
              <a:spLocks noChangeAspect="1"/>
            </p:cNvSpPr>
            <p:nvPr/>
          </p:nvSpPr>
          <p:spPr>
            <a:xfrm>
              <a:off x="5696894" y="2915264"/>
              <a:ext cx="843049" cy="843755"/>
            </a:xfrm>
            <a:prstGeom prst="ellipse">
              <a:avLst/>
            </a:prstGeom>
            <a:solidFill>
              <a:srgbClr val="DBC2D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en-US" sz="1600" b="1" dirty="0">
                <a:solidFill>
                  <a:schemeClr val="bg1">
                    <a:lumMod val="50000"/>
                  </a:schemeClr>
                </a:solidFill>
                <a:cs typeface="+mn-ea"/>
                <a:sym typeface="+mn-lt"/>
              </a:endParaRPr>
            </a:p>
          </p:txBody>
        </p:sp>
        <p:sp>
          <p:nvSpPr>
            <p:cNvPr id="17" name="Freeform 57"/>
            <p:cNvSpPr>
              <a:spLocks noEditPoints="1"/>
            </p:cNvSpPr>
            <p:nvPr/>
          </p:nvSpPr>
          <p:spPr bwMode="auto">
            <a:xfrm>
              <a:off x="5972842" y="3208084"/>
              <a:ext cx="291152" cy="25811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121913" tIns="60956" rIns="121913" bIns="60956"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sz="1600" dirty="0">
                <a:solidFill>
                  <a:schemeClr val="bg1">
                    <a:lumMod val="50000"/>
                  </a:schemeClr>
                </a:solidFill>
                <a:cs typeface="+mn-ea"/>
                <a:sym typeface="+mn-lt"/>
              </a:endParaRPr>
            </a:p>
          </p:txBody>
        </p:sp>
      </p:grpSp>
      <p:grpSp>
        <p:nvGrpSpPr>
          <p:cNvPr id="18" name="Group 85"/>
          <p:cNvGrpSpPr/>
          <p:nvPr/>
        </p:nvGrpSpPr>
        <p:grpSpPr>
          <a:xfrm>
            <a:off x="2728243" y="2422092"/>
            <a:ext cx="1124004" cy="1124945"/>
            <a:chOff x="2347176" y="2092666"/>
            <a:chExt cx="843049" cy="843755"/>
          </a:xfrm>
        </p:grpSpPr>
        <p:sp>
          <p:nvSpPr>
            <p:cNvPr id="19" name="Oval 48"/>
            <p:cNvSpPr>
              <a:spLocks noChangeAspect="1"/>
            </p:cNvSpPr>
            <p:nvPr/>
          </p:nvSpPr>
          <p:spPr>
            <a:xfrm>
              <a:off x="2347176" y="2092666"/>
              <a:ext cx="843049" cy="843755"/>
            </a:xfrm>
            <a:prstGeom prst="ellipse">
              <a:avLst/>
            </a:prstGeom>
            <a:solidFill>
              <a:srgbClr val="7A99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en-US" sz="1600" b="1" dirty="0">
                <a:solidFill>
                  <a:schemeClr val="bg1">
                    <a:lumMod val="50000"/>
                  </a:schemeClr>
                </a:solidFill>
                <a:cs typeface="+mn-ea"/>
                <a:sym typeface="+mn-lt"/>
              </a:endParaRPr>
            </a:p>
          </p:txBody>
        </p:sp>
        <p:sp>
          <p:nvSpPr>
            <p:cNvPr id="20" name="Freeform 65"/>
            <p:cNvSpPr>
              <a:spLocks noEditPoints="1"/>
            </p:cNvSpPr>
            <p:nvPr/>
          </p:nvSpPr>
          <p:spPr bwMode="auto">
            <a:xfrm>
              <a:off x="2585919" y="2347985"/>
              <a:ext cx="365563" cy="333116"/>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ln>
          </p:spPr>
          <p:txBody>
            <a:bodyPr vert="horz" wrap="square" lIns="121913" tIns="60956" rIns="121913" bIns="60956"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sz="1600" dirty="0">
                <a:solidFill>
                  <a:schemeClr val="bg1">
                    <a:lumMod val="50000"/>
                  </a:schemeClr>
                </a:solidFill>
                <a:cs typeface="+mn-ea"/>
                <a:sym typeface="+mn-lt"/>
              </a:endParaRPr>
            </a:p>
          </p:txBody>
        </p:sp>
      </p:grpSp>
      <p:cxnSp>
        <p:nvCxnSpPr>
          <p:cNvPr id="21" name="Straight Connector 109"/>
          <p:cNvCxnSpPr/>
          <p:nvPr/>
        </p:nvCxnSpPr>
        <p:spPr>
          <a:xfrm rot="5400000" flipH="1" flipV="1">
            <a:off x="2242240" y="3480585"/>
            <a:ext cx="488061" cy="483947"/>
          </a:xfrm>
          <a:prstGeom prst="line">
            <a:avLst/>
          </a:prstGeom>
          <a:ln w="19050" cap="rnd">
            <a:solidFill>
              <a:schemeClr val="tx2">
                <a:lumMod val="25000"/>
                <a:lumOff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111"/>
          <p:cNvCxnSpPr/>
          <p:nvPr/>
        </p:nvCxnSpPr>
        <p:spPr>
          <a:xfrm rot="5400000" flipH="1" flipV="1">
            <a:off x="5653880" y="3480585"/>
            <a:ext cx="488061" cy="483947"/>
          </a:xfrm>
          <a:prstGeom prst="line">
            <a:avLst/>
          </a:prstGeom>
          <a:ln w="19050" cap="rnd">
            <a:solidFill>
              <a:schemeClr val="tx2">
                <a:lumMod val="25000"/>
                <a:lumOff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112"/>
          <p:cNvCxnSpPr/>
          <p:nvPr/>
        </p:nvCxnSpPr>
        <p:spPr>
          <a:xfrm rot="5400000" flipH="1" flipV="1">
            <a:off x="9394640" y="3427579"/>
            <a:ext cx="488061" cy="483947"/>
          </a:xfrm>
          <a:prstGeom prst="line">
            <a:avLst/>
          </a:prstGeom>
          <a:ln w="19050" cap="rnd">
            <a:solidFill>
              <a:schemeClr val="tx2">
                <a:lumMod val="25000"/>
                <a:lumOff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113"/>
          <p:cNvCxnSpPr/>
          <p:nvPr/>
        </p:nvCxnSpPr>
        <p:spPr>
          <a:xfrm rot="16200000" flipH="1">
            <a:off x="7675796" y="3480587"/>
            <a:ext cx="488061" cy="483947"/>
          </a:xfrm>
          <a:prstGeom prst="line">
            <a:avLst/>
          </a:prstGeom>
          <a:ln w="19050" cap="rnd">
            <a:solidFill>
              <a:schemeClr val="tx2">
                <a:lumMod val="25000"/>
                <a:lumOff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114"/>
          <p:cNvCxnSpPr/>
          <p:nvPr/>
        </p:nvCxnSpPr>
        <p:spPr>
          <a:xfrm rot="16200000" flipH="1">
            <a:off x="3830944" y="3480587"/>
            <a:ext cx="488061" cy="483947"/>
          </a:xfrm>
          <a:prstGeom prst="line">
            <a:avLst/>
          </a:prstGeom>
          <a:ln w="19050" cap="rnd">
            <a:solidFill>
              <a:schemeClr val="tx2">
                <a:lumMod val="25000"/>
                <a:lumOff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735670" y="1736614"/>
            <a:ext cx="2983556"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zh-CN" altLang="en-US" sz="1400" dirty="0">
              <a:solidFill>
                <a:schemeClr val="bg1">
                  <a:lumMod val="50000"/>
                </a:schemeClr>
              </a:solidFill>
              <a:cs typeface="+mn-ea"/>
              <a:sym typeface="+mn-lt"/>
            </a:endParaRPr>
          </a:p>
        </p:txBody>
      </p:sp>
      <p:sp>
        <p:nvSpPr>
          <p:cNvPr id="27" name="矩形 26"/>
          <p:cNvSpPr/>
          <p:nvPr/>
        </p:nvSpPr>
        <p:spPr>
          <a:xfrm>
            <a:off x="653871" y="5070151"/>
            <a:ext cx="2983556"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zh-CN" altLang="en-US" sz="1400" dirty="0">
              <a:solidFill>
                <a:schemeClr val="bg1">
                  <a:lumMod val="50000"/>
                </a:schemeClr>
              </a:solidFill>
              <a:cs typeface="+mn-ea"/>
              <a:sym typeface="+mn-lt"/>
            </a:endParaRPr>
          </a:p>
        </p:txBody>
      </p:sp>
      <p:sp>
        <p:nvSpPr>
          <p:cNvPr id="28" name="矩形 27"/>
          <p:cNvSpPr/>
          <p:nvPr/>
        </p:nvSpPr>
        <p:spPr>
          <a:xfrm>
            <a:off x="3899105" y="5070151"/>
            <a:ext cx="2983556"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zh-CN" altLang="en-US" sz="1400" dirty="0">
              <a:solidFill>
                <a:schemeClr val="bg1">
                  <a:lumMod val="50000"/>
                </a:schemeClr>
              </a:solidFill>
              <a:cs typeface="+mn-ea"/>
              <a:sym typeface="+mn-lt"/>
            </a:endParaRPr>
          </a:p>
        </p:txBody>
      </p:sp>
      <p:sp>
        <p:nvSpPr>
          <p:cNvPr id="29" name="矩形 28"/>
          <p:cNvSpPr/>
          <p:nvPr/>
        </p:nvSpPr>
        <p:spPr>
          <a:xfrm>
            <a:off x="5216589" y="1736614"/>
            <a:ext cx="2983556"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zh-CN" altLang="en-US" sz="1400" dirty="0">
              <a:solidFill>
                <a:schemeClr val="bg1">
                  <a:lumMod val="50000"/>
                </a:schemeClr>
              </a:solidFill>
              <a:cs typeface="+mn-ea"/>
              <a:sym typeface="+mn-lt"/>
            </a:endParaRPr>
          </a:p>
        </p:txBody>
      </p:sp>
      <p:sp>
        <p:nvSpPr>
          <p:cNvPr id="30" name="矩形 29"/>
          <p:cNvSpPr/>
          <p:nvPr/>
        </p:nvSpPr>
        <p:spPr>
          <a:xfrm>
            <a:off x="7604929" y="5070151"/>
            <a:ext cx="2983556"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zh-CN" altLang="en-US" sz="1400" dirty="0">
              <a:solidFill>
                <a:schemeClr val="bg1">
                  <a:lumMod val="50000"/>
                </a:schemeClr>
              </a:solidFill>
              <a:cs typeface="+mn-ea"/>
              <a:sym typeface="+mn-lt"/>
            </a:endParaRPr>
          </a:p>
        </p:txBody>
      </p:sp>
      <p:sp>
        <p:nvSpPr>
          <p:cNvPr id="31" name="矩形 30"/>
          <p:cNvSpPr/>
          <p:nvPr/>
        </p:nvSpPr>
        <p:spPr>
          <a:xfrm>
            <a:off x="8554574" y="1736614"/>
            <a:ext cx="2983556"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zh-CN" altLang="en-US" sz="1400" dirty="0">
              <a:solidFill>
                <a:schemeClr val="bg1">
                  <a:lumMod val="50000"/>
                </a:schemeClr>
              </a:solidFill>
              <a:cs typeface="+mn-ea"/>
              <a:sym typeface="+mn-lt"/>
            </a:endParaRPr>
          </a:p>
        </p:txBody>
      </p:sp>
      <p:pic>
        <p:nvPicPr>
          <p:cNvPr id="32" name="图片 3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33" name="图片 32"/>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34" name="文本框 33"/>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35" name="矩形 34"/>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22" t="80257" r="28876" b="1013"/>
          <a:stretch>
            <a:fillRect/>
          </a:stretch>
        </p:blipFill>
        <p:spPr>
          <a:xfrm>
            <a:off x="8082434" y="5504019"/>
            <a:ext cx="1286128" cy="1284535"/>
          </a:xfrm>
          <a:custGeom>
            <a:avLst/>
            <a:gdLst>
              <a:gd name="connsiteX0" fmla="*/ 1286128 w 1286128"/>
              <a:gd name="connsiteY0" fmla="*/ 0 h 1284535"/>
              <a:gd name="connsiteX1" fmla="*/ 1286128 w 1286128"/>
              <a:gd name="connsiteY1" fmla="*/ 1284535 h 1284535"/>
              <a:gd name="connsiteX2" fmla="*/ 0 w 1286128"/>
              <a:gd name="connsiteY2" fmla="*/ 1284535 h 1284535"/>
            </a:gdLst>
            <a:ahLst/>
            <a:cxnLst>
              <a:cxn ang="0">
                <a:pos x="connsiteX0" y="connsiteY0"/>
              </a:cxn>
              <a:cxn ang="0">
                <a:pos x="connsiteX1" y="connsiteY1"/>
              </a:cxn>
              <a:cxn ang="0">
                <a:pos x="connsiteX2" y="connsiteY2"/>
              </a:cxn>
            </a:cxnLst>
            <a:rect l="l" t="t" r="r" b="b"/>
            <a:pathLst>
              <a:path w="1286128" h="1284535">
                <a:moveTo>
                  <a:pt x="1286128" y="0"/>
                </a:moveTo>
                <a:lnTo>
                  <a:pt x="1286128" y="1284535"/>
                </a:lnTo>
                <a:lnTo>
                  <a:pt x="0" y="1284535"/>
                </a:lnTo>
                <a:close/>
              </a:path>
            </a:pathLst>
          </a:custGeom>
          <a:solidFill>
            <a:srgbClr val="DBC2DA"/>
          </a:solidFill>
        </p:spPr>
      </p:pic>
      <p:pic>
        <p:nvPicPr>
          <p:cNvPr id="86" name="图片 8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669" t="60457" r="20039" b="20812"/>
          <a:stretch>
            <a:fillRect/>
          </a:stretch>
        </p:blipFill>
        <p:spPr>
          <a:xfrm>
            <a:off x="9453030" y="4146174"/>
            <a:ext cx="1284535" cy="1284535"/>
          </a:xfrm>
          <a:custGeom>
            <a:avLst/>
            <a:gdLst>
              <a:gd name="connsiteX0" fmla="*/ 1284535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1284535" y="0"/>
                </a:moveTo>
                <a:lnTo>
                  <a:pt x="1284535" y="1284535"/>
                </a:lnTo>
                <a:lnTo>
                  <a:pt x="0" y="1284535"/>
                </a:lnTo>
                <a:close/>
              </a:path>
            </a:pathLst>
          </a:custGeom>
          <a:solidFill>
            <a:srgbClr val="DBC2DA"/>
          </a:solidFill>
        </p:spPr>
      </p:pic>
      <p:pic>
        <p:nvPicPr>
          <p:cNvPr id="84" name="图片 8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80434" t="60457" r="11274" b="20812"/>
          <a:stretch>
            <a:fillRect/>
          </a:stretch>
        </p:blipFill>
        <p:spPr>
          <a:xfrm>
            <a:off x="10810876" y="4146174"/>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pic>
        <p:nvPicPr>
          <p:cNvPr id="82" name="图片 8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80434" t="40658" r="11274" b="40612"/>
          <a:stretch>
            <a:fillRect/>
          </a:stretch>
        </p:blipFill>
        <p:spPr>
          <a:xfrm>
            <a:off x="10810876" y="2788329"/>
            <a:ext cx="1284535" cy="1284535"/>
          </a:xfrm>
          <a:custGeom>
            <a:avLst/>
            <a:gdLst>
              <a:gd name="connsiteX0" fmla="*/ 0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1284535"/>
                </a:lnTo>
                <a:lnTo>
                  <a:pt x="0" y="1284535"/>
                </a:lnTo>
                <a:close/>
              </a:path>
            </a:pathLst>
          </a:custGeom>
          <a:solidFill>
            <a:srgbClr val="DBC2DA"/>
          </a:solidFill>
        </p:spPr>
      </p:pic>
      <p:pic>
        <p:nvPicPr>
          <p:cNvPr id="76" name="图片 7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12" t="20835" r="28897" b="60411"/>
          <a:stretch>
            <a:fillRect/>
          </a:stretch>
        </p:blipFill>
        <p:spPr>
          <a:xfrm>
            <a:off x="8080842" y="1428889"/>
            <a:ext cx="1284535" cy="1286128"/>
          </a:xfrm>
          <a:custGeom>
            <a:avLst/>
            <a:gdLst>
              <a:gd name="connsiteX0" fmla="*/ 0 w 1284535"/>
              <a:gd name="connsiteY0" fmla="*/ 0 h 1286128"/>
              <a:gd name="connsiteX1" fmla="*/ 1284535 w 1284535"/>
              <a:gd name="connsiteY1" fmla="*/ 0 h 1286128"/>
              <a:gd name="connsiteX2" fmla="*/ 1284535 w 1284535"/>
              <a:gd name="connsiteY2" fmla="*/ 1286128 h 1286128"/>
            </a:gdLst>
            <a:ahLst/>
            <a:cxnLst>
              <a:cxn ang="0">
                <a:pos x="connsiteX0" y="connsiteY0"/>
              </a:cxn>
              <a:cxn ang="0">
                <a:pos x="connsiteX1" y="connsiteY1"/>
              </a:cxn>
              <a:cxn ang="0">
                <a:pos x="connsiteX2" y="connsiteY2"/>
              </a:cxn>
            </a:cxnLst>
            <a:rect l="l" t="t" r="r" b="b"/>
            <a:pathLst>
              <a:path w="1284535" h="1286128">
                <a:moveTo>
                  <a:pt x="0" y="0"/>
                </a:moveTo>
                <a:lnTo>
                  <a:pt x="1284535" y="0"/>
                </a:lnTo>
                <a:lnTo>
                  <a:pt x="1284535" y="1286128"/>
                </a:lnTo>
                <a:close/>
              </a:path>
            </a:pathLst>
          </a:custGeom>
          <a:solidFill>
            <a:srgbClr val="DBC2DA"/>
          </a:solidFill>
        </p:spPr>
      </p:pic>
      <p:sp>
        <p:nvSpPr>
          <p:cNvPr id="9" name="Freeform 6"/>
          <p:cNvSpPr/>
          <p:nvPr userDrawn="1"/>
        </p:nvSpPr>
        <p:spPr bwMode="auto">
          <a:xfrm flipH="1">
            <a:off x="10198888" y="67857"/>
            <a:ext cx="1993112" cy="1286128"/>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rgbClr val="A8B7E4">
              <a:alpha val="20000"/>
            </a:srgbClr>
          </a:solidFill>
          <a:ln>
            <a:noFill/>
          </a:ln>
        </p:spPr>
        <p:txBody>
          <a:bodyPr vert="horz" wrap="square" lIns="91440" tIns="45720" rIns="91440" bIns="45720" numCol="1" anchor="t" anchorCtr="0" compatLnSpc="1"/>
          <a:lstStyle/>
          <a:p>
            <a:pPr lvl="0"/>
            <a:endParaRPr lang="ko-KR" altLang="en-US" sz="2400"/>
          </a:p>
        </p:txBody>
      </p:sp>
      <p:sp>
        <p:nvSpPr>
          <p:cNvPr id="10" name="Freeform 7"/>
          <p:cNvSpPr/>
          <p:nvPr userDrawn="1"/>
        </p:nvSpPr>
        <p:spPr bwMode="auto">
          <a:xfrm flipH="1">
            <a:off x="9440280" y="69450"/>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ko-KR" altLang="en-US" sz="2400"/>
          </a:p>
        </p:txBody>
      </p:sp>
      <p:sp>
        <p:nvSpPr>
          <p:cNvPr id="12" name="Freeform 9"/>
          <p:cNvSpPr/>
          <p:nvPr userDrawn="1"/>
        </p:nvSpPr>
        <p:spPr bwMode="auto">
          <a:xfrm flipH="1">
            <a:off x="8080841" y="69450"/>
            <a:ext cx="1284535" cy="128453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A8B7E4"/>
          </a:solidFill>
          <a:ln>
            <a:noFill/>
          </a:ln>
        </p:spPr>
        <p:txBody>
          <a:bodyPr vert="horz" wrap="square" lIns="91440" tIns="45720" rIns="91440" bIns="45720" numCol="1" anchor="t" anchorCtr="0" compatLnSpc="1"/>
          <a:lstStyle/>
          <a:p>
            <a:endParaRPr lang="ko-KR" altLang="en-US" sz="2400"/>
          </a:p>
        </p:txBody>
      </p:sp>
      <p:sp>
        <p:nvSpPr>
          <p:cNvPr id="14" name="Freeform 13"/>
          <p:cNvSpPr/>
          <p:nvPr userDrawn="1"/>
        </p:nvSpPr>
        <p:spPr bwMode="auto">
          <a:xfrm flipH="1">
            <a:off x="10198888" y="1427296"/>
            <a:ext cx="1993112" cy="1286128"/>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DBC2DA"/>
          </a:solidFill>
          <a:ln>
            <a:noFill/>
          </a:ln>
        </p:spPr>
        <p:txBody>
          <a:bodyPr vert="horz" wrap="square" lIns="91440" tIns="45720" rIns="91440" bIns="45720" numCol="1" anchor="t" anchorCtr="0" compatLnSpc="1"/>
          <a:lstStyle/>
          <a:p>
            <a:pPr lvl="0"/>
            <a:endParaRPr lang="ko-KR" altLang="en-US" sz="2400"/>
          </a:p>
        </p:txBody>
      </p:sp>
      <p:sp>
        <p:nvSpPr>
          <p:cNvPr id="15" name="Freeform 14"/>
          <p:cNvSpPr/>
          <p:nvPr userDrawn="1"/>
        </p:nvSpPr>
        <p:spPr bwMode="auto">
          <a:xfrm flipH="1">
            <a:off x="11563108" y="2800109"/>
            <a:ext cx="628892" cy="1259347"/>
          </a:xfrm>
          <a:custGeom>
            <a:avLst/>
            <a:gdLst/>
            <a:ahLst/>
            <a:cxnLst/>
            <a:rect l="l" t="t" r="r" b="b"/>
            <a:pathLst>
              <a:path w="626440" h="1254436">
                <a:moveTo>
                  <a:pt x="0" y="0"/>
                </a:moveTo>
                <a:lnTo>
                  <a:pt x="0" y="1254436"/>
                </a:lnTo>
                <a:lnTo>
                  <a:pt x="626440" y="626441"/>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16" name="Freeform 15"/>
          <p:cNvSpPr/>
          <p:nvPr userDrawn="1"/>
        </p:nvSpPr>
        <p:spPr bwMode="auto">
          <a:xfrm flipH="1">
            <a:off x="9440280" y="1428889"/>
            <a:ext cx="1284535" cy="128453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8CBCCE">
              <a:alpha val="20000"/>
            </a:srgbClr>
          </a:solidFill>
          <a:ln>
            <a:noFill/>
          </a:ln>
        </p:spPr>
        <p:txBody>
          <a:bodyPr vert="horz" wrap="square" lIns="91440" tIns="45720" rIns="91440" bIns="45720" numCol="1" anchor="t" anchorCtr="0" compatLnSpc="1"/>
          <a:lstStyle/>
          <a:p>
            <a:pPr lvl="0"/>
            <a:endParaRPr lang="ko-KR" altLang="en-US" sz="2400"/>
          </a:p>
        </p:txBody>
      </p:sp>
      <p:sp>
        <p:nvSpPr>
          <p:cNvPr id="21" name="Freeform 20"/>
          <p:cNvSpPr/>
          <p:nvPr userDrawn="1"/>
        </p:nvSpPr>
        <p:spPr bwMode="auto">
          <a:xfrm flipH="1">
            <a:off x="10198888" y="5504018"/>
            <a:ext cx="1993112" cy="1286128"/>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tx2">
              <a:alpha val="20000"/>
            </a:schemeClr>
          </a:solidFill>
          <a:ln>
            <a:noFill/>
          </a:ln>
        </p:spPr>
        <p:txBody>
          <a:bodyPr vert="horz" wrap="square" lIns="91440" tIns="45720" rIns="91440" bIns="45720" numCol="1" anchor="t" anchorCtr="0" compatLnSpc="1"/>
          <a:lstStyle/>
          <a:p>
            <a:pPr lvl="0"/>
            <a:endParaRPr lang="ko-KR" altLang="en-US" sz="2400"/>
          </a:p>
        </p:txBody>
      </p:sp>
      <p:sp>
        <p:nvSpPr>
          <p:cNvPr id="22" name="Freeform 21"/>
          <p:cNvSpPr/>
          <p:nvPr userDrawn="1"/>
        </p:nvSpPr>
        <p:spPr bwMode="auto">
          <a:xfrm flipH="1">
            <a:off x="11563108" y="4157986"/>
            <a:ext cx="628892" cy="1259347"/>
          </a:xfrm>
          <a:custGeom>
            <a:avLst/>
            <a:gdLst/>
            <a:ahLst/>
            <a:cxnLst/>
            <a:rect l="l" t="t" r="r" b="b"/>
            <a:pathLst>
              <a:path w="626440" h="1254436">
                <a:moveTo>
                  <a:pt x="0" y="0"/>
                </a:moveTo>
                <a:lnTo>
                  <a:pt x="0" y="1254436"/>
                </a:lnTo>
                <a:lnTo>
                  <a:pt x="626440" y="627995"/>
                </a:lnTo>
                <a:close/>
              </a:path>
            </a:pathLst>
          </a:custGeom>
          <a:solidFill>
            <a:srgbClr val="DBC2DA">
              <a:alpha val="20000"/>
            </a:srgbClr>
          </a:solidFill>
          <a:ln>
            <a:noFill/>
          </a:ln>
        </p:spPr>
        <p:txBody>
          <a:bodyPr vert="horz" wrap="square" lIns="91440" tIns="45720" rIns="91440" bIns="45720" numCol="1" anchor="t" anchorCtr="0" compatLnSpc="1"/>
          <a:lstStyle/>
          <a:p>
            <a:pPr lvl="0"/>
            <a:endParaRPr lang="ko-KR" altLang="en-US" sz="2400"/>
          </a:p>
        </p:txBody>
      </p:sp>
      <p:sp>
        <p:nvSpPr>
          <p:cNvPr id="24" name="Freeform 24"/>
          <p:cNvSpPr/>
          <p:nvPr userDrawn="1"/>
        </p:nvSpPr>
        <p:spPr bwMode="auto">
          <a:xfrm flipH="1">
            <a:off x="9440280" y="5504018"/>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CDB5DB"/>
          </a:solidFill>
          <a:ln>
            <a:noFill/>
          </a:ln>
        </p:spPr>
        <p:txBody>
          <a:bodyPr vert="horz" wrap="square" lIns="91440" tIns="45720" rIns="91440" bIns="45720" numCol="1" anchor="t" anchorCtr="0" compatLnSpc="1"/>
          <a:lstStyle/>
          <a:p>
            <a:pPr lvl="0"/>
            <a:endParaRPr lang="ko-KR" altLang="en-US" sz="2400"/>
          </a:p>
        </p:txBody>
      </p:sp>
      <p:pic>
        <p:nvPicPr>
          <p:cNvPr id="29" name="그림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8664330" y="1971952"/>
            <a:ext cx="450777" cy="1100756"/>
          </a:xfrm>
          <a:prstGeom prst="rect">
            <a:avLst/>
          </a:prstGeom>
        </p:spPr>
      </p:pic>
      <p:pic>
        <p:nvPicPr>
          <p:cNvPr id="31" name="그림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500000">
            <a:off x="8769860" y="5166566"/>
            <a:ext cx="397108" cy="1100756"/>
          </a:xfrm>
          <a:prstGeom prst="rect">
            <a:avLst/>
          </a:prstGeom>
        </p:spPr>
      </p:pic>
      <p:pic>
        <p:nvPicPr>
          <p:cNvPr id="33" name="그림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500000">
            <a:off x="10074359" y="3856701"/>
            <a:ext cx="397108" cy="1100756"/>
          </a:xfrm>
          <a:prstGeom prst="rect">
            <a:avLst/>
          </a:prstGeom>
        </p:spPr>
      </p:pic>
      <p:pic>
        <p:nvPicPr>
          <p:cNvPr id="35" name="그림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9688537" y="607866"/>
            <a:ext cx="450777" cy="1100756"/>
          </a:xfrm>
          <a:prstGeom prst="rect">
            <a:avLst/>
          </a:prstGeom>
        </p:spPr>
      </p:pic>
      <p:sp>
        <p:nvSpPr>
          <p:cNvPr id="4" name="矩形 3"/>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8" name="图片 8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87" t="80257" r="20122" b="1013"/>
          <a:stretch>
            <a:fillRect/>
          </a:stretch>
        </p:blipFill>
        <p:spPr>
          <a:xfrm>
            <a:off x="9440281" y="5504019"/>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pic>
        <p:nvPicPr>
          <p:cNvPr id="80" name="图片 7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669" t="40658" r="20039" b="40612"/>
          <a:stretch>
            <a:fillRect/>
          </a:stretch>
        </p:blipFill>
        <p:spPr>
          <a:xfrm>
            <a:off x="9453030" y="2788329"/>
            <a:ext cx="1284535" cy="1284535"/>
          </a:xfrm>
          <a:custGeom>
            <a:avLst/>
            <a:gdLst>
              <a:gd name="connsiteX0" fmla="*/ 0 w 1284535"/>
              <a:gd name="connsiteY0" fmla="*/ 0 h 1284535"/>
              <a:gd name="connsiteX1" fmla="*/ 1284535 w 1284535"/>
              <a:gd name="connsiteY1" fmla="*/ 0 h 1284535"/>
              <a:gd name="connsiteX2" fmla="*/ 1284535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1284535" y="1284535"/>
                </a:lnTo>
                <a:close/>
              </a:path>
            </a:pathLst>
          </a:custGeom>
          <a:solidFill>
            <a:srgbClr val="DBC2DA"/>
          </a:solidFill>
        </p:spPr>
      </p:pic>
      <p:pic>
        <p:nvPicPr>
          <p:cNvPr id="78" name="图片 7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87" t="20835" r="20122" b="60411"/>
          <a:stretch>
            <a:fillRect/>
          </a:stretch>
        </p:blipFill>
        <p:spPr>
          <a:xfrm>
            <a:off x="9440281" y="1428889"/>
            <a:ext cx="1284535" cy="1286128"/>
          </a:xfrm>
          <a:custGeom>
            <a:avLst/>
            <a:gdLst>
              <a:gd name="connsiteX0" fmla="*/ 0 w 1284535"/>
              <a:gd name="connsiteY0" fmla="*/ 0 h 1286128"/>
              <a:gd name="connsiteX1" fmla="*/ 1284535 w 1284535"/>
              <a:gd name="connsiteY1" fmla="*/ 1286128 h 1286128"/>
              <a:gd name="connsiteX2" fmla="*/ 0 w 1284535"/>
              <a:gd name="connsiteY2" fmla="*/ 1286128 h 1286128"/>
            </a:gdLst>
            <a:ahLst/>
            <a:cxnLst>
              <a:cxn ang="0">
                <a:pos x="connsiteX0" y="connsiteY0"/>
              </a:cxn>
              <a:cxn ang="0">
                <a:pos x="connsiteX1" y="connsiteY1"/>
              </a:cxn>
              <a:cxn ang="0">
                <a:pos x="connsiteX2" y="connsiteY2"/>
              </a:cxn>
            </a:cxnLst>
            <a:rect l="l" t="t" r="r" b="b"/>
            <a:pathLst>
              <a:path w="1284535" h="1286128">
                <a:moveTo>
                  <a:pt x="0" y="0"/>
                </a:moveTo>
                <a:lnTo>
                  <a:pt x="1284535" y="1286128"/>
                </a:lnTo>
                <a:lnTo>
                  <a:pt x="0" y="1286128"/>
                </a:lnTo>
                <a:close/>
              </a:path>
            </a:pathLst>
          </a:custGeom>
          <a:solidFill>
            <a:srgbClr val="DBC2DA"/>
          </a:solidFill>
        </p:spPr>
      </p:pic>
      <p:pic>
        <p:nvPicPr>
          <p:cNvPr id="74" name="图片 7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12" t="1013" r="28897" b="80257"/>
          <a:stretch>
            <a:fillRect/>
          </a:stretch>
        </p:blipFill>
        <p:spPr>
          <a:xfrm>
            <a:off x="8080842" y="69451"/>
            <a:ext cx="1284535" cy="1284535"/>
          </a:xfrm>
          <a:custGeom>
            <a:avLst/>
            <a:gdLst>
              <a:gd name="connsiteX0" fmla="*/ 1284535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1284535" y="0"/>
                </a:moveTo>
                <a:lnTo>
                  <a:pt x="1284535" y="1284535"/>
                </a:lnTo>
                <a:lnTo>
                  <a:pt x="0" y="1284535"/>
                </a:lnTo>
                <a:close/>
              </a:path>
            </a:pathLst>
          </a:custGeom>
          <a:solidFill>
            <a:srgbClr val="DBC2DA"/>
          </a:solidFill>
        </p:spPr>
      </p:pic>
      <p:pic>
        <p:nvPicPr>
          <p:cNvPr id="72" name="图片 7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77" t="1013" r="20132" b="80257"/>
          <a:stretch>
            <a:fillRect/>
          </a:stretch>
        </p:blipFill>
        <p:spPr>
          <a:xfrm>
            <a:off x="9438687" y="69451"/>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sp>
        <p:nvSpPr>
          <p:cNvPr id="11" name="Freeform 8"/>
          <p:cNvSpPr/>
          <p:nvPr userDrawn="1"/>
        </p:nvSpPr>
        <p:spPr bwMode="auto">
          <a:xfrm flipH="1">
            <a:off x="8084029" y="1428889"/>
            <a:ext cx="1284535" cy="128453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17" name="Freeform 16"/>
          <p:cNvSpPr/>
          <p:nvPr userDrawn="1"/>
        </p:nvSpPr>
        <p:spPr bwMode="auto">
          <a:xfrm flipH="1">
            <a:off x="10810875" y="2786734"/>
            <a:ext cx="1284535" cy="128453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23" name="Freeform 22"/>
          <p:cNvSpPr/>
          <p:nvPr userDrawn="1"/>
        </p:nvSpPr>
        <p:spPr bwMode="auto">
          <a:xfrm flipH="1">
            <a:off x="8082434" y="5504018"/>
            <a:ext cx="1286128" cy="128453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chemeClr val="bg2">
              <a:alpha val="20000"/>
            </a:schemeClr>
          </a:solidFill>
          <a:ln>
            <a:noFill/>
          </a:ln>
        </p:spPr>
        <p:txBody>
          <a:bodyPr vert="horz" wrap="square" lIns="91440" tIns="45720" rIns="91440" bIns="45720" numCol="1" anchor="t" anchorCtr="0" compatLnSpc="1"/>
          <a:lstStyle/>
          <a:p>
            <a:pPr lvl="0"/>
            <a:endParaRPr lang="ko-KR" altLang="en-US" sz="2400"/>
          </a:p>
        </p:txBody>
      </p:sp>
      <p:sp>
        <p:nvSpPr>
          <p:cNvPr id="26" name="Freeform 26"/>
          <p:cNvSpPr/>
          <p:nvPr userDrawn="1"/>
        </p:nvSpPr>
        <p:spPr bwMode="auto">
          <a:xfrm flipH="1">
            <a:off x="9453029" y="4146173"/>
            <a:ext cx="1284535" cy="128453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ko-KR" altLang="en-US" sz="2400"/>
          </a:p>
        </p:txBody>
      </p:sp>
      <p:sp>
        <p:nvSpPr>
          <p:cNvPr id="27" name="Freeform 28"/>
          <p:cNvSpPr/>
          <p:nvPr userDrawn="1"/>
        </p:nvSpPr>
        <p:spPr bwMode="auto">
          <a:xfrm flipH="1">
            <a:off x="10810875" y="4146173"/>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BC2DA">
              <a:alpha val="20000"/>
            </a:srgbClr>
          </a:solidFill>
          <a:ln>
            <a:noFill/>
          </a:ln>
        </p:spPr>
        <p:txBody>
          <a:bodyPr vert="horz" wrap="square" lIns="91440" tIns="45720" rIns="91440" bIns="45720" numCol="1" anchor="t" anchorCtr="0" compatLnSpc="1"/>
          <a:lstStyle/>
          <a:p>
            <a:pPr lvl="0"/>
            <a:endParaRPr lang="ko-KR" altLang="en-US" sz="2400"/>
          </a:p>
        </p:txBody>
      </p:sp>
      <p:pic>
        <p:nvPicPr>
          <p:cNvPr id="96" name="图片 9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527382" y="1338999"/>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sp>
        <p:nvSpPr>
          <p:cNvPr id="3" name="文本框 2"/>
          <p:cNvSpPr txBox="1"/>
          <p:nvPr/>
        </p:nvSpPr>
        <p:spPr>
          <a:xfrm>
            <a:off x="2136731" y="1222310"/>
            <a:ext cx="4831829" cy="1569660"/>
          </a:xfrm>
          <a:prstGeom prst="rect">
            <a:avLst/>
          </a:prstGeom>
          <a:noFill/>
        </p:spPr>
        <p:txBody>
          <a:bodyPr wrap="square" rtlCol="0">
            <a:spAutoFit/>
          </a:bodyPr>
          <a:lstStyle/>
          <a:p>
            <a:r>
              <a:rPr lang="en-US" altLang="zh-CN" sz="9600" dirty="0">
                <a:gradFill flip="none" rotWithShape="1">
                  <a:gsLst>
                    <a:gs pos="0">
                      <a:srgbClr val="CDB5DB"/>
                    </a:gs>
                    <a:gs pos="74000">
                      <a:srgbClr val="8CBCCE"/>
                    </a:gs>
                    <a:gs pos="100000">
                      <a:srgbClr val="74A4C1"/>
                    </a:gs>
                  </a:gsLst>
                  <a:lin ang="0" scaled="1"/>
                  <a:tileRect/>
                </a:gradFill>
                <a:latin typeface="Gill Sans Ultra Bold" panose="020B0A02020104020203" pitchFamily="34" charset="0"/>
              </a:rPr>
              <a:t>FOUR</a:t>
            </a:r>
            <a:endParaRPr lang="zh-CN" altLang="en-US" sz="9600" dirty="0">
              <a:gradFill flip="none" rotWithShape="1">
                <a:gsLst>
                  <a:gs pos="0">
                    <a:srgbClr val="CDB5DB"/>
                  </a:gs>
                  <a:gs pos="74000">
                    <a:srgbClr val="8CBCCE"/>
                  </a:gs>
                  <a:gs pos="100000">
                    <a:srgbClr val="74A4C1"/>
                  </a:gs>
                </a:gsLst>
                <a:lin ang="0" scaled="1"/>
                <a:tileRect/>
              </a:gradFill>
              <a:latin typeface="Gill Sans Ultra Bold" panose="020B0A02020104020203" pitchFamily="34" charset="0"/>
            </a:endParaRPr>
          </a:p>
        </p:txBody>
      </p:sp>
      <p:sp>
        <p:nvSpPr>
          <p:cNvPr id="6" name="文本框 5"/>
          <p:cNvSpPr txBox="1"/>
          <p:nvPr/>
        </p:nvSpPr>
        <p:spPr>
          <a:xfrm>
            <a:off x="2265458" y="2710220"/>
            <a:ext cx="4911474" cy="769441"/>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此处输入标题</a:t>
            </a:r>
            <a:endParaRPr lang="zh-CN" altLang="en-US" sz="4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65458" y="3516921"/>
            <a:ext cx="301615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Click here to add Title </a:t>
            </a:r>
            <a:endParaRPr lang="zh-CN" altLang="en-US" dirty="0">
              <a:latin typeface="微软雅黑" panose="020B0503020204020204" pitchFamily="34" charset="-122"/>
              <a:ea typeface="微软雅黑" panose="020B0503020204020204" pitchFamily="34" charset="-122"/>
            </a:endParaRPr>
          </a:p>
        </p:txBody>
      </p:sp>
      <p:sp>
        <p:nvSpPr>
          <p:cNvPr id="49" name="Freeform 13"/>
          <p:cNvSpPr/>
          <p:nvPr userDrawn="1"/>
        </p:nvSpPr>
        <p:spPr bwMode="auto">
          <a:xfrm>
            <a:off x="1177342" y="1338999"/>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A8B7E4">
              <a:alpha val="20000"/>
            </a:srgbClr>
          </a:solidFill>
          <a:ln>
            <a:noFill/>
          </a:ln>
        </p:spPr>
        <p:txBody>
          <a:bodyPr vert="horz" wrap="square" lIns="91440" tIns="45720" rIns="91440" bIns="45720" numCol="1" anchor="t" anchorCtr="0" compatLnSpc="1"/>
          <a:lstStyle/>
          <a:p>
            <a:endParaRPr lang="ko-KR" altLang="en-US" sz="2400"/>
          </a:p>
        </p:txBody>
      </p:sp>
      <p:sp>
        <p:nvSpPr>
          <p:cNvPr id="50" name="Freeform 14"/>
          <p:cNvSpPr/>
          <p:nvPr userDrawn="1"/>
        </p:nvSpPr>
        <p:spPr bwMode="auto">
          <a:xfrm>
            <a:off x="1177342" y="1338999"/>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2" name="Freeform 16"/>
          <p:cNvSpPr/>
          <p:nvPr userDrawn="1"/>
        </p:nvSpPr>
        <p:spPr bwMode="auto">
          <a:xfrm>
            <a:off x="527382" y="1338999"/>
            <a:ext cx="615114" cy="616630"/>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4" name="Freeform 18"/>
          <p:cNvSpPr/>
          <p:nvPr userDrawn="1"/>
        </p:nvSpPr>
        <p:spPr bwMode="auto">
          <a:xfrm>
            <a:off x="1177342" y="2007140"/>
            <a:ext cx="616629" cy="616630"/>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chemeClr val="accent5">
              <a:alpha val="20000"/>
            </a:schemeClr>
          </a:solidFill>
          <a:ln>
            <a:noFill/>
          </a:ln>
        </p:spPr>
        <p:txBody>
          <a:bodyPr vert="horz" wrap="square" lIns="91440" tIns="45720" rIns="91440" bIns="45720" numCol="1" anchor="t" anchorCtr="0" compatLnSpc="1"/>
          <a:lstStyle/>
          <a:p>
            <a:endParaRPr lang="ko-KR" altLang="en-US" sz="2400"/>
          </a:p>
        </p:txBody>
      </p:sp>
      <p:sp>
        <p:nvSpPr>
          <p:cNvPr id="55" name="Freeform 19"/>
          <p:cNvSpPr/>
          <p:nvPr userDrawn="1"/>
        </p:nvSpPr>
        <p:spPr bwMode="auto">
          <a:xfrm>
            <a:off x="1177342" y="2007140"/>
            <a:ext cx="616629" cy="616630"/>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7" name="Freeform 23"/>
          <p:cNvSpPr/>
          <p:nvPr userDrawn="1"/>
        </p:nvSpPr>
        <p:spPr bwMode="auto">
          <a:xfrm>
            <a:off x="1142496" y="200714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9" name="Freeform 25"/>
          <p:cNvSpPr/>
          <p:nvPr userDrawn="1"/>
        </p:nvSpPr>
        <p:spPr bwMode="auto">
          <a:xfrm>
            <a:off x="527382" y="2007140"/>
            <a:ext cx="615114" cy="616630"/>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1" name="Freeform 27"/>
          <p:cNvSpPr/>
          <p:nvPr userDrawn="1"/>
        </p:nvSpPr>
        <p:spPr bwMode="auto">
          <a:xfrm>
            <a:off x="1177342" y="2007140"/>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4" name="Freeform 31"/>
          <p:cNvSpPr/>
          <p:nvPr userDrawn="1"/>
        </p:nvSpPr>
        <p:spPr bwMode="auto">
          <a:xfrm>
            <a:off x="944024" y="2360149"/>
            <a:ext cx="198473" cy="263620"/>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7" name="Freeform 35"/>
          <p:cNvSpPr/>
          <p:nvPr userDrawn="1"/>
        </p:nvSpPr>
        <p:spPr bwMode="auto">
          <a:xfrm>
            <a:off x="1177342" y="2360149"/>
            <a:ext cx="219684" cy="263620"/>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pic>
        <p:nvPicPr>
          <p:cNvPr id="100" name="图片 9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527382" y="2007140"/>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98" name="图片 9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1177343" y="2007140"/>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94" name="图片 9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1177343" y="1338999"/>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sp>
        <p:nvSpPr>
          <p:cNvPr id="51" name="Freeform 15"/>
          <p:cNvSpPr/>
          <p:nvPr userDrawn="1"/>
        </p:nvSpPr>
        <p:spPr bwMode="auto">
          <a:xfrm>
            <a:off x="527382" y="1338999"/>
            <a:ext cx="615114" cy="616630"/>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8CBCCE">
              <a:alpha val="20000"/>
            </a:srgbClr>
          </a:solidFill>
          <a:ln>
            <a:noFill/>
          </a:ln>
        </p:spPr>
        <p:txBody>
          <a:bodyPr vert="horz" wrap="square" lIns="91440" tIns="45720" rIns="91440" bIns="45720" numCol="1" anchor="t" anchorCtr="0" compatLnSpc="1"/>
          <a:lstStyle/>
          <a:p>
            <a:endParaRPr lang="ko-KR" altLang="en-US" sz="2400"/>
          </a:p>
        </p:txBody>
      </p:sp>
      <p:grpSp>
        <p:nvGrpSpPr>
          <p:cNvPr id="108" name="组合 107"/>
          <p:cNvGrpSpPr/>
          <p:nvPr/>
        </p:nvGrpSpPr>
        <p:grpSpPr>
          <a:xfrm>
            <a:off x="2358056" y="4105481"/>
            <a:ext cx="364106" cy="369332"/>
            <a:chOff x="1913201" y="4150885"/>
            <a:chExt cx="1266590" cy="1284771"/>
          </a:xfrm>
        </p:grpSpPr>
        <p:pic>
          <p:nvPicPr>
            <p:cNvPr id="104" name="图片 10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05" name="图片 104"/>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06" name="图片 10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07" name="图片 10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09" name="文本框 108"/>
          <p:cNvSpPr txBox="1"/>
          <p:nvPr/>
        </p:nvSpPr>
        <p:spPr>
          <a:xfrm>
            <a:off x="2836106" y="4097360"/>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2358056" y="4685920"/>
            <a:ext cx="364106" cy="369332"/>
            <a:chOff x="1913201" y="4150885"/>
            <a:chExt cx="1266590" cy="1284771"/>
          </a:xfrm>
        </p:grpSpPr>
        <p:pic>
          <p:nvPicPr>
            <p:cNvPr id="111" name="图片 11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12" name="图片 11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13" name="图片 112"/>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14" name="图片 11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15" name="文本框 114"/>
          <p:cNvSpPr txBox="1"/>
          <p:nvPr/>
        </p:nvSpPr>
        <p:spPr>
          <a:xfrm>
            <a:off x="2836106" y="4677799"/>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6" name="组合 115"/>
          <p:cNvGrpSpPr/>
          <p:nvPr/>
        </p:nvGrpSpPr>
        <p:grpSpPr>
          <a:xfrm>
            <a:off x="2358056" y="5266359"/>
            <a:ext cx="364106" cy="369332"/>
            <a:chOff x="1913201" y="4150885"/>
            <a:chExt cx="1266590" cy="1284771"/>
          </a:xfrm>
        </p:grpSpPr>
        <p:pic>
          <p:nvPicPr>
            <p:cNvPr id="117" name="图片 11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18" name="图片 11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19" name="图片 118"/>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20" name="图片 11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21" name="文本框 120"/>
          <p:cNvSpPr txBox="1"/>
          <p:nvPr/>
        </p:nvSpPr>
        <p:spPr>
          <a:xfrm>
            <a:off x="2836106" y="5258238"/>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118"/>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120" name="图片 11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121" name="文本框 120"/>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122" name="矩形 121"/>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4" name="Picture 5" descr="C:\Users\114\Desktop\shutterstock_68453071.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17298"/>
          <a:stretch>
            <a:fillRect/>
          </a:stretch>
        </p:blipFill>
        <p:spPr bwMode="auto">
          <a:xfrm>
            <a:off x="4931299" y="3887875"/>
            <a:ext cx="3255497" cy="2039056"/>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3" descr="C:\Users\114\Desktop\4d6ca0d54b7959d2710000b2\shutterstock_62170066.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5867" t="15868" r="6390" b="36939"/>
          <a:stretch>
            <a:fillRect/>
          </a:stretch>
        </p:blipFill>
        <p:spPr bwMode="auto">
          <a:xfrm>
            <a:off x="4931299" y="1217472"/>
            <a:ext cx="6660678" cy="260450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Users\114\Desktop\4e1a60504b7959bc0d000070\1.jpg"/>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2000" contrast="23000"/>
                    </a14:imgEffect>
                    <a14:imgEffect>
                      <a14:saturation sat="0"/>
                    </a14:imgEffect>
                  </a14:imgLayer>
                </a14:imgProps>
              </a:ext>
              <a:ext uri="{28A0092B-C50C-407E-A947-70E740481C1C}">
                <a14:useLocalDpi xmlns:a14="http://schemas.microsoft.com/office/drawing/2010/main" val="0"/>
              </a:ext>
            </a:extLst>
          </a:blip>
          <a:srcRect t="6045"/>
          <a:stretch>
            <a:fillRect/>
          </a:stretch>
        </p:blipFill>
        <p:spPr bwMode="auto">
          <a:xfrm>
            <a:off x="927784" y="1192156"/>
            <a:ext cx="3928672" cy="4758268"/>
          </a:xfrm>
          <a:prstGeom prst="rect">
            <a:avLst/>
          </a:prstGeom>
          <a:noFill/>
          <a:extLst>
            <a:ext uri="{909E8E84-426E-40DD-AFC4-6F175D3DCCD1}">
              <a14:hiddenFill xmlns:a14="http://schemas.microsoft.com/office/drawing/2010/main">
                <a:solidFill>
                  <a:srgbClr val="FFFFFF"/>
                </a:solidFill>
              </a14:hiddenFill>
            </a:ext>
          </a:extLst>
        </p:spPr>
      </p:pic>
      <p:sp>
        <p:nvSpPr>
          <p:cNvPr id="127" name="矩形 126"/>
          <p:cNvSpPr/>
          <p:nvPr/>
        </p:nvSpPr>
        <p:spPr>
          <a:xfrm>
            <a:off x="927783" y="4573890"/>
            <a:ext cx="3928673" cy="1374506"/>
          </a:xfrm>
          <a:prstGeom prst="rect">
            <a:avLst/>
          </a:prstGeom>
          <a:solidFill>
            <a:srgbClr val="A79BB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p:nvPr/>
        </p:nvCxnSpPr>
        <p:spPr>
          <a:xfrm>
            <a:off x="1109356" y="5528306"/>
            <a:ext cx="35054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8281469" y="1217471"/>
            <a:ext cx="3310510" cy="2604502"/>
          </a:xfrm>
          <a:prstGeom prst="rect">
            <a:avLst/>
          </a:prstGeom>
          <a:solidFill>
            <a:srgbClr val="A79BB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p:cNvCxnSpPr/>
          <p:nvPr/>
        </p:nvCxnSpPr>
        <p:spPr>
          <a:xfrm>
            <a:off x="8559947" y="1601079"/>
            <a:ext cx="2719069"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pic>
        <p:nvPicPr>
          <p:cNvPr id="135" name="Picture 2" descr="C:\Users\114\Desktop\4d6ca0d54b7959d2710000b2\shutterstock_62646988.jp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47059" r="1" b="75635"/>
          <a:stretch>
            <a:fillRect/>
          </a:stretch>
        </p:blipFill>
        <p:spPr bwMode="auto">
          <a:xfrm>
            <a:off x="8281469" y="3887875"/>
            <a:ext cx="3310507" cy="2039057"/>
          </a:xfrm>
          <a:prstGeom prst="rect">
            <a:avLst/>
          </a:prstGeom>
          <a:noFill/>
          <a:extLst>
            <a:ext uri="{909E8E84-426E-40DD-AFC4-6F175D3DCCD1}">
              <a14:hiddenFill xmlns:a14="http://schemas.microsoft.com/office/drawing/2010/main">
                <a:solidFill>
                  <a:srgbClr val="FFFFFF"/>
                </a:solidFill>
              </a14:hiddenFill>
            </a:ext>
          </a:extLst>
        </p:spPr>
      </p:pic>
      <p:sp>
        <p:nvSpPr>
          <p:cNvPr id="136" name="文字"/>
          <p:cNvSpPr>
            <a:spLocks noChangeArrowheads="1"/>
          </p:cNvSpPr>
          <p:nvPr/>
        </p:nvSpPr>
        <p:spPr bwMode="auto">
          <a:xfrm>
            <a:off x="1138552" y="4708107"/>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标题文本预设</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TextBox 15"/>
          <p:cNvSpPr>
            <a:spLocks noChangeArrowheads="1"/>
          </p:cNvSpPr>
          <p:nvPr/>
        </p:nvSpPr>
        <p:spPr bwMode="auto">
          <a:xfrm>
            <a:off x="1138552" y="5085109"/>
            <a:ext cx="3959548"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buNone/>
            </a:pPr>
            <a:r>
              <a:rPr lang="zh-CN" altLang="en-US" sz="1200" dirty="0">
                <a:solidFill>
                  <a:srgbClr val="DBC2DA"/>
                </a:solidFill>
                <a:latin typeface="微软雅黑" panose="020B0503020204020204" pitchFamily="34" charset="-122"/>
                <a:ea typeface="微软雅黑" panose="020B0503020204020204" pitchFamily="34" charset="-122"/>
              </a:rPr>
              <a:t>此部分内容作为文字排版占位显示</a:t>
            </a:r>
            <a:endParaRPr lang="en-US" altLang="zh-CN" sz="1200" dirty="0">
              <a:solidFill>
                <a:srgbClr val="DBC2DA"/>
              </a:solidFill>
              <a:latin typeface="微软雅黑" panose="020B0503020204020204" pitchFamily="34" charset="-122"/>
              <a:ea typeface="微软雅黑" panose="020B0503020204020204" pitchFamily="34" charset="-122"/>
            </a:endParaRPr>
          </a:p>
        </p:txBody>
      </p:sp>
      <p:sp>
        <p:nvSpPr>
          <p:cNvPr id="140" name="文字"/>
          <p:cNvSpPr>
            <a:spLocks noChangeArrowheads="1"/>
          </p:cNvSpPr>
          <p:nvPr/>
        </p:nvSpPr>
        <p:spPr bwMode="auto">
          <a:xfrm>
            <a:off x="8559947" y="1861337"/>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标题文本预设</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TextBox 15"/>
          <p:cNvSpPr>
            <a:spLocks noChangeArrowheads="1"/>
          </p:cNvSpPr>
          <p:nvPr/>
        </p:nvSpPr>
        <p:spPr bwMode="auto">
          <a:xfrm>
            <a:off x="8559947" y="2238339"/>
            <a:ext cx="2835424" cy="116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buNone/>
            </a:pPr>
            <a:r>
              <a:rPr lang="zh-CN" altLang="en-US" sz="1200" dirty="0">
                <a:solidFill>
                  <a:schemeClr val="bg1"/>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reaShape"/>
          <p:cNvGrpSpPr/>
          <p:nvPr/>
        </p:nvGrpSpPr>
        <p:grpSpPr>
          <a:xfrm>
            <a:off x="4962026" y="3641661"/>
            <a:ext cx="2991064" cy="1903991"/>
            <a:chOff x="4993780" y="3396381"/>
            <a:chExt cx="2167372" cy="1690077"/>
          </a:xfrm>
        </p:grpSpPr>
        <p:sp>
          <p:nvSpPr>
            <p:cNvPr id="31" name="AreaShape8"/>
            <p:cNvSpPr/>
            <p:nvPr/>
          </p:nvSpPr>
          <p:spPr bwMode="auto">
            <a:xfrm>
              <a:off x="5219992" y="3396381"/>
              <a:ext cx="1692445" cy="1068289"/>
            </a:xfrm>
            <a:prstGeom prst="rect">
              <a:avLst/>
            </a:prstGeom>
            <a:solidFill>
              <a:srgbClr val="3D4D5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 name="AreaShape9"/>
            <p:cNvSpPr/>
            <p:nvPr/>
          </p:nvSpPr>
          <p:spPr bwMode="auto">
            <a:xfrm>
              <a:off x="5286316" y="3454415"/>
              <a:ext cx="1559798" cy="926166"/>
            </a:xfrm>
            <a:prstGeom prst="rect">
              <a:avLst/>
            </a:prstGeom>
            <a:solidFill>
              <a:schemeClr val="tx2">
                <a:lumMod val="75000"/>
                <a:alpha val="56000"/>
              </a:schemeClr>
            </a:solidFill>
            <a:ln>
              <a:noFill/>
            </a:ln>
          </p:spPr>
          <p:txBody>
            <a:bodyPr anchor="ctr"/>
            <a:lstStyle/>
            <a:p>
              <a:pPr algn="ctr"/>
            </a:p>
          </p:txBody>
        </p:sp>
        <p:grpSp>
          <p:nvGrpSpPr>
            <p:cNvPr id="33" name="AreaShape"/>
            <p:cNvGrpSpPr/>
            <p:nvPr/>
          </p:nvGrpSpPr>
          <p:grpSpPr>
            <a:xfrm>
              <a:off x="4993780" y="4461118"/>
              <a:ext cx="2167372" cy="625340"/>
              <a:chOff x="4993780" y="4461118"/>
              <a:chExt cx="2167372" cy="625340"/>
            </a:xfrm>
          </p:grpSpPr>
          <p:sp>
            <p:nvSpPr>
              <p:cNvPr id="36" name="AreaShape7"/>
              <p:cNvSpPr/>
              <p:nvPr/>
            </p:nvSpPr>
            <p:spPr bwMode="auto">
              <a:xfrm>
                <a:off x="4993780" y="4552313"/>
                <a:ext cx="2167372" cy="534145"/>
              </a:xfrm>
              <a:custGeom>
                <a:avLst/>
                <a:gdLst>
                  <a:gd name="T0" fmla="*/ 578 w 592"/>
                  <a:gd name="T1" fmla="*/ 146 h 146"/>
                  <a:gd name="T2" fmla="*/ 14 w 592"/>
                  <a:gd name="T3" fmla="*/ 146 h 146"/>
                  <a:gd name="T4" fmla="*/ 0 w 592"/>
                  <a:gd name="T5" fmla="*/ 133 h 146"/>
                  <a:gd name="T6" fmla="*/ 0 w 592"/>
                  <a:gd name="T7" fmla="*/ 125 h 146"/>
                  <a:gd name="T8" fmla="*/ 62 w 592"/>
                  <a:gd name="T9" fmla="*/ 11 h 146"/>
                  <a:gd name="T10" fmla="*/ 79 w 592"/>
                  <a:gd name="T11" fmla="*/ 0 h 146"/>
                  <a:gd name="T12" fmla="*/ 511 w 592"/>
                  <a:gd name="T13" fmla="*/ 0 h 146"/>
                  <a:gd name="T14" fmla="*/ 541 w 592"/>
                  <a:gd name="T15" fmla="*/ 23 h 146"/>
                  <a:gd name="T16" fmla="*/ 592 w 592"/>
                  <a:gd name="T17" fmla="*/ 127 h 146"/>
                  <a:gd name="T18" fmla="*/ 592 w 592"/>
                  <a:gd name="T19" fmla="*/ 130 h 146"/>
                  <a:gd name="T20" fmla="*/ 578 w 592"/>
                  <a:gd name="T2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2" h="146">
                    <a:moveTo>
                      <a:pt x="578" y="146"/>
                    </a:moveTo>
                    <a:cubicBezTo>
                      <a:pt x="14" y="146"/>
                      <a:pt x="14" y="146"/>
                      <a:pt x="14" y="146"/>
                    </a:cubicBezTo>
                    <a:cubicBezTo>
                      <a:pt x="7" y="146"/>
                      <a:pt x="1" y="142"/>
                      <a:pt x="0" y="133"/>
                    </a:cubicBezTo>
                    <a:cubicBezTo>
                      <a:pt x="0" y="125"/>
                      <a:pt x="0" y="125"/>
                      <a:pt x="0" y="125"/>
                    </a:cubicBezTo>
                    <a:cubicBezTo>
                      <a:pt x="62" y="11"/>
                      <a:pt x="62" y="11"/>
                      <a:pt x="62" y="11"/>
                    </a:cubicBezTo>
                    <a:cubicBezTo>
                      <a:pt x="65" y="4"/>
                      <a:pt x="72" y="0"/>
                      <a:pt x="79" y="0"/>
                    </a:cubicBezTo>
                    <a:cubicBezTo>
                      <a:pt x="511" y="0"/>
                      <a:pt x="511" y="0"/>
                      <a:pt x="511" y="0"/>
                    </a:cubicBezTo>
                    <a:cubicBezTo>
                      <a:pt x="519" y="0"/>
                      <a:pt x="537" y="16"/>
                      <a:pt x="541" y="23"/>
                    </a:cubicBezTo>
                    <a:cubicBezTo>
                      <a:pt x="592" y="127"/>
                      <a:pt x="592" y="127"/>
                      <a:pt x="592" y="127"/>
                    </a:cubicBezTo>
                    <a:cubicBezTo>
                      <a:pt x="592" y="130"/>
                      <a:pt x="592" y="130"/>
                      <a:pt x="592" y="130"/>
                    </a:cubicBezTo>
                    <a:cubicBezTo>
                      <a:pt x="592" y="141"/>
                      <a:pt x="585" y="146"/>
                      <a:pt x="578" y="146"/>
                    </a:cubicBezTo>
                    <a:close/>
                  </a:path>
                </a:pathLst>
              </a:custGeom>
              <a:solidFill>
                <a:srgbClr val="3D4D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Freeform 56"/>
              <p:cNvSpPr/>
              <p:nvPr/>
            </p:nvSpPr>
            <p:spPr bwMode="auto">
              <a:xfrm>
                <a:off x="5755321" y="4834189"/>
                <a:ext cx="633631" cy="185944"/>
              </a:xfrm>
              <a:custGeom>
                <a:avLst/>
                <a:gdLst>
                  <a:gd name="T0" fmla="*/ 170 w 173"/>
                  <a:gd name="T1" fmla="*/ 51 h 51"/>
                  <a:gd name="T2" fmla="*/ 3 w 173"/>
                  <a:gd name="T3" fmla="*/ 51 h 51"/>
                  <a:gd name="T4" fmla="*/ 0 w 173"/>
                  <a:gd name="T5" fmla="*/ 48 h 51"/>
                  <a:gd name="T6" fmla="*/ 7 w 173"/>
                  <a:gd name="T7" fmla="*/ 4 h 51"/>
                  <a:gd name="T8" fmla="*/ 12 w 173"/>
                  <a:gd name="T9" fmla="*/ 0 h 51"/>
                  <a:gd name="T10" fmla="*/ 162 w 173"/>
                  <a:gd name="T11" fmla="*/ 0 h 51"/>
                  <a:gd name="T12" fmla="*/ 166 w 173"/>
                  <a:gd name="T13" fmla="*/ 4 h 51"/>
                  <a:gd name="T14" fmla="*/ 173 w 173"/>
                  <a:gd name="T15" fmla="*/ 48 h 51"/>
                  <a:gd name="T16" fmla="*/ 170 w 173"/>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51">
                    <a:moveTo>
                      <a:pt x="170" y="51"/>
                    </a:moveTo>
                    <a:cubicBezTo>
                      <a:pt x="3" y="51"/>
                      <a:pt x="3" y="51"/>
                      <a:pt x="3" y="51"/>
                    </a:cubicBezTo>
                    <a:cubicBezTo>
                      <a:pt x="1" y="51"/>
                      <a:pt x="0" y="50"/>
                      <a:pt x="0" y="48"/>
                    </a:cubicBezTo>
                    <a:cubicBezTo>
                      <a:pt x="7" y="4"/>
                      <a:pt x="7" y="4"/>
                      <a:pt x="7" y="4"/>
                    </a:cubicBezTo>
                    <a:cubicBezTo>
                      <a:pt x="8" y="2"/>
                      <a:pt x="10" y="0"/>
                      <a:pt x="12" y="0"/>
                    </a:cubicBezTo>
                    <a:cubicBezTo>
                      <a:pt x="162" y="0"/>
                      <a:pt x="162" y="0"/>
                      <a:pt x="162" y="0"/>
                    </a:cubicBezTo>
                    <a:cubicBezTo>
                      <a:pt x="164" y="0"/>
                      <a:pt x="166" y="1"/>
                      <a:pt x="166" y="4"/>
                    </a:cubicBezTo>
                    <a:cubicBezTo>
                      <a:pt x="173" y="48"/>
                      <a:pt x="173" y="48"/>
                      <a:pt x="173" y="48"/>
                    </a:cubicBezTo>
                    <a:cubicBezTo>
                      <a:pt x="173" y="50"/>
                      <a:pt x="172" y="51"/>
                      <a:pt x="170" y="5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Freeform 57"/>
              <p:cNvSpPr/>
              <p:nvPr/>
            </p:nvSpPr>
            <p:spPr bwMode="auto">
              <a:xfrm>
                <a:off x="5293422" y="4581922"/>
                <a:ext cx="106592" cy="21318"/>
              </a:xfrm>
              <a:custGeom>
                <a:avLst/>
                <a:gdLst>
                  <a:gd name="T0" fmla="*/ 23 w 29"/>
                  <a:gd name="T1" fmla="*/ 6 h 6"/>
                  <a:gd name="T2" fmla="*/ 5 w 29"/>
                  <a:gd name="T3" fmla="*/ 6 h 6"/>
                  <a:gd name="T4" fmla="*/ 1 w 29"/>
                  <a:gd name="T5" fmla="*/ 4 h 6"/>
                  <a:gd name="T6" fmla="*/ 2 w 29"/>
                  <a:gd name="T7" fmla="*/ 2 h 6"/>
                  <a:gd name="T8" fmla="*/ 7 w 29"/>
                  <a:gd name="T9" fmla="*/ 0 h 6"/>
                  <a:gd name="T10" fmla="*/ 25 w 29"/>
                  <a:gd name="T11" fmla="*/ 0 h 6"/>
                  <a:gd name="T12" fmla="*/ 29 w 29"/>
                  <a:gd name="T13" fmla="*/ 2 h 6"/>
                  <a:gd name="T14" fmla="*/ 28 w 29"/>
                  <a:gd name="T15" fmla="*/ 4 h 6"/>
                  <a:gd name="T16" fmla="*/ 23 w 29"/>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
                    <a:moveTo>
                      <a:pt x="23" y="6"/>
                    </a:moveTo>
                    <a:cubicBezTo>
                      <a:pt x="5" y="6"/>
                      <a:pt x="5" y="6"/>
                      <a:pt x="5" y="6"/>
                    </a:cubicBezTo>
                    <a:cubicBezTo>
                      <a:pt x="2" y="6"/>
                      <a:pt x="0" y="5"/>
                      <a:pt x="1" y="4"/>
                    </a:cubicBezTo>
                    <a:cubicBezTo>
                      <a:pt x="2" y="2"/>
                      <a:pt x="2" y="2"/>
                      <a:pt x="2" y="2"/>
                    </a:cubicBezTo>
                    <a:cubicBezTo>
                      <a:pt x="2" y="1"/>
                      <a:pt x="4" y="0"/>
                      <a:pt x="7" y="0"/>
                    </a:cubicBezTo>
                    <a:cubicBezTo>
                      <a:pt x="25" y="0"/>
                      <a:pt x="25" y="0"/>
                      <a:pt x="25" y="0"/>
                    </a:cubicBezTo>
                    <a:cubicBezTo>
                      <a:pt x="27" y="0"/>
                      <a:pt x="29" y="1"/>
                      <a:pt x="29" y="2"/>
                    </a:cubicBezTo>
                    <a:cubicBezTo>
                      <a:pt x="28" y="4"/>
                      <a:pt x="28" y="4"/>
                      <a:pt x="28" y="4"/>
                    </a:cubicBezTo>
                    <a:cubicBezTo>
                      <a:pt x="27"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Freeform 58"/>
              <p:cNvSpPr/>
              <p:nvPr/>
            </p:nvSpPr>
            <p:spPr bwMode="auto">
              <a:xfrm>
                <a:off x="5407120" y="4581922"/>
                <a:ext cx="103040" cy="21318"/>
              </a:xfrm>
              <a:custGeom>
                <a:avLst/>
                <a:gdLst>
                  <a:gd name="T0" fmla="*/ 22 w 28"/>
                  <a:gd name="T1" fmla="*/ 6 h 6"/>
                  <a:gd name="T2" fmla="*/ 4 w 28"/>
                  <a:gd name="T3" fmla="*/ 6 h 6"/>
                  <a:gd name="T4" fmla="*/ 0 w 28"/>
                  <a:gd name="T5" fmla="*/ 4 h 6"/>
                  <a:gd name="T6" fmla="*/ 1 w 28"/>
                  <a:gd name="T7" fmla="*/ 2 h 6"/>
                  <a:gd name="T8" fmla="*/ 6 w 28"/>
                  <a:gd name="T9" fmla="*/ 0 h 6"/>
                  <a:gd name="T10" fmla="*/ 24 w 28"/>
                  <a:gd name="T11" fmla="*/ 0 h 6"/>
                  <a:gd name="T12" fmla="*/ 28 w 28"/>
                  <a:gd name="T13" fmla="*/ 2 h 6"/>
                  <a:gd name="T14" fmla="*/ 27 w 28"/>
                  <a:gd name="T15" fmla="*/ 4 h 6"/>
                  <a:gd name="T16" fmla="*/ 22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2" y="6"/>
                    </a:moveTo>
                    <a:cubicBezTo>
                      <a:pt x="4" y="6"/>
                      <a:pt x="4" y="6"/>
                      <a:pt x="4" y="6"/>
                    </a:cubicBezTo>
                    <a:cubicBezTo>
                      <a:pt x="1" y="6"/>
                      <a:pt x="0" y="5"/>
                      <a:pt x="0" y="4"/>
                    </a:cubicBezTo>
                    <a:cubicBezTo>
                      <a:pt x="1" y="2"/>
                      <a:pt x="1" y="2"/>
                      <a:pt x="1" y="2"/>
                    </a:cubicBezTo>
                    <a:cubicBezTo>
                      <a:pt x="1" y="1"/>
                      <a:pt x="3" y="0"/>
                      <a:pt x="6" y="0"/>
                    </a:cubicBezTo>
                    <a:cubicBezTo>
                      <a:pt x="24" y="0"/>
                      <a:pt x="24" y="0"/>
                      <a:pt x="24" y="0"/>
                    </a:cubicBezTo>
                    <a:cubicBezTo>
                      <a:pt x="26" y="0"/>
                      <a:pt x="28" y="1"/>
                      <a:pt x="28" y="2"/>
                    </a:cubicBezTo>
                    <a:cubicBezTo>
                      <a:pt x="27" y="4"/>
                      <a:pt x="27" y="4"/>
                      <a:pt x="27" y="4"/>
                    </a:cubicBezTo>
                    <a:cubicBezTo>
                      <a:pt x="27" y="5"/>
                      <a:pt x="24" y="6"/>
                      <a:pt x="22"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Freeform 59"/>
              <p:cNvSpPr/>
              <p:nvPr/>
            </p:nvSpPr>
            <p:spPr bwMode="auto">
              <a:xfrm>
                <a:off x="5517265" y="4581922"/>
                <a:ext cx="101855" cy="21318"/>
              </a:xfrm>
              <a:custGeom>
                <a:avLst/>
                <a:gdLst>
                  <a:gd name="T0" fmla="*/ 22 w 28"/>
                  <a:gd name="T1" fmla="*/ 6 h 6"/>
                  <a:gd name="T2" fmla="*/ 4 w 28"/>
                  <a:gd name="T3" fmla="*/ 6 h 6"/>
                  <a:gd name="T4" fmla="*/ 0 w 28"/>
                  <a:gd name="T5" fmla="*/ 4 h 6"/>
                  <a:gd name="T6" fmla="*/ 1 w 28"/>
                  <a:gd name="T7" fmla="*/ 2 h 6"/>
                  <a:gd name="T8" fmla="*/ 6 w 28"/>
                  <a:gd name="T9" fmla="*/ 0 h 6"/>
                  <a:gd name="T10" fmla="*/ 24 w 28"/>
                  <a:gd name="T11" fmla="*/ 0 h 6"/>
                  <a:gd name="T12" fmla="*/ 28 w 28"/>
                  <a:gd name="T13" fmla="*/ 2 h 6"/>
                  <a:gd name="T14" fmla="*/ 27 w 28"/>
                  <a:gd name="T15" fmla="*/ 4 h 6"/>
                  <a:gd name="T16" fmla="*/ 22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2" y="6"/>
                    </a:moveTo>
                    <a:cubicBezTo>
                      <a:pt x="4" y="6"/>
                      <a:pt x="4" y="6"/>
                      <a:pt x="4" y="6"/>
                    </a:cubicBezTo>
                    <a:cubicBezTo>
                      <a:pt x="2" y="6"/>
                      <a:pt x="0" y="5"/>
                      <a:pt x="0" y="4"/>
                    </a:cubicBezTo>
                    <a:cubicBezTo>
                      <a:pt x="1" y="2"/>
                      <a:pt x="1" y="2"/>
                      <a:pt x="1" y="2"/>
                    </a:cubicBezTo>
                    <a:cubicBezTo>
                      <a:pt x="1" y="1"/>
                      <a:pt x="4" y="0"/>
                      <a:pt x="6" y="0"/>
                    </a:cubicBezTo>
                    <a:cubicBezTo>
                      <a:pt x="24" y="0"/>
                      <a:pt x="24" y="0"/>
                      <a:pt x="24" y="0"/>
                    </a:cubicBezTo>
                    <a:cubicBezTo>
                      <a:pt x="26" y="0"/>
                      <a:pt x="28" y="1"/>
                      <a:pt x="28" y="2"/>
                    </a:cubicBezTo>
                    <a:cubicBezTo>
                      <a:pt x="27" y="4"/>
                      <a:pt x="27" y="4"/>
                      <a:pt x="27" y="4"/>
                    </a:cubicBezTo>
                    <a:cubicBezTo>
                      <a:pt x="27" y="5"/>
                      <a:pt x="25" y="6"/>
                      <a:pt x="22"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Freeform 60"/>
              <p:cNvSpPr/>
              <p:nvPr/>
            </p:nvSpPr>
            <p:spPr bwMode="auto">
              <a:xfrm>
                <a:off x="5627410" y="4581922"/>
                <a:ext cx="101855" cy="21318"/>
              </a:xfrm>
              <a:custGeom>
                <a:avLst/>
                <a:gdLst>
                  <a:gd name="T0" fmla="*/ 23 w 28"/>
                  <a:gd name="T1" fmla="*/ 6 h 6"/>
                  <a:gd name="T2" fmla="*/ 5 w 28"/>
                  <a:gd name="T3" fmla="*/ 6 h 6"/>
                  <a:gd name="T4" fmla="*/ 1 w 28"/>
                  <a:gd name="T5" fmla="*/ 4 h 6"/>
                  <a:gd name="T6" fmla="*/ 1 w 28"/>
                  <a:gd name="T7" fmla="*/ 2 h 6"/>
                  <a:gd name="T8" fmla="*/ 6 w 28"/>
                  <a:gd name="T9" fmla="*/ 0 h 6"/>
                  <a:gd name="T10" fmla="*/ 24 w 28"/>
                  <a:gd name="T11" fmla="*/ 0 h 6"/>
                  <a:gd name="T12" fmla="*/ 28 w 28"/>
                  <a:gd name="T13" fmla="*/ 2 h 6"/>
                  <a:gd name="T14" fmla="*/ 28 w 28"/>
                  <a:gd name="T15" fmla="*/ 4 h 6"/>
                  <a:gd name="T16" fmla="*/ 23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3" y="6"/>
                    </a:moveTo>
                    <a:cubicBezTo>
                      <a:pt x="5" y="6"/>
                      <a:pt x="5" y="6"/>
                      <a:pt x="5" y="6"/>
                    </a:cubicBezTo>
                    <a:cubicBezTo>
                      <a:pt x="2" y="6"/>
                      <a:pt x="0" y="5"/>
                      <a:pt x="1" y="4"/>
                    </a:cubicBezTo>
                    <a:cubicBezTo>
                      <a:pt x="1" y="2"/>
                      <a:pt x="1" y="2"/>
                      <a:pt x="1" y="2"/>
                    </a:cubicBezTo>
                    <a:cubicBezTo>
                      <a:pt x="1" y="1"/>
                      <a:pt x="4" y="0"/>
                      <a:pt x="6" y="0"/>
                    </a:cubicBezTo>
                    <a:cubicBezTo>
                      <a:pt x="24" y="0"/>
                      <a:pt x="24" y="0"/>
                      <a:pt x="24" y="0"/>
                    </a:cubicBezTo>
                    <a:cubicBezTo>
                      <a:pt x="26" y="0"/>
                      <a:pt x="28" y="1"/>
                      <a:pt x="28" y="2"/>
                    </a:cubicBezTo>
                    <a:cubicBezTo>
                      <a:pt x="28" y="4"/>
                      <a:pt x="28" y="4"/>
                      <a:pt x="28" y="4"/>
                    </a:cubicBezTo>
                    <a:cubicBezTo>
                      <a:pt x="28"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Freeform 61"/>
              <p:cNvSpPr/>
              <p:nvPr/>
            </p:nvSpPr>
            <p:spPr bwMode="auto">
              <a:xfrm>
                <a:off x="5739924" y="4581922"/>
                <a:ext cx="99486" cy="21318"/>
              </a:xfrm>
              <a:custGeom>
                <a:avLst/>
                <a:gdLst>
                  <a:gd name="T0" fmla="*/ 22 w 27"/>
                  <a:gd name="T1" fmla="*/ 6 h 6"/>
                  <a:gd name="T2" fmla="*/ 4 w 27"/>
                  <a:gd name="T3" fmla="*/ 6 h 6"/>
                  <a:gd name="T4" fmla="*/ 0 w 27"/>
                  <a:gd name="T5" fmla="*/ 4 h 6"/>
                  <a:gd name="T6" fmla="*/ 0 w 27"/>
                  <a:gd name="T7" fmla="*/ 2 h 6"/>
                  <a:gd name="T8" fmla="*/ 5 w 27"/>
                  <a:gd name="T9" fmla="*/ 0 h 6"/>
                  <a:gd name="T10" fmla="*/ 23 w 27"/>
                  <a:gd name="T11" fmla="*/ 0 h 6"/>
                  <a:gd name="T12" fmla="*/ 27 w 27"/>
                  <a:gd name="T13" fmla="*/ 2 h 6"/>
                  <a:gd name="T14" fmla="*/ 27 w 27"/>
                  <a:gd name="T15" fmla="*/ 4 h 6"/>
                  <a:gd name="T16" fmla="*/ 22 w 2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
                    <a:moveTo>
                      <a:pt x="22" y="6"/>
                    </a:moveTo>
                    <a:cubicBezTo>
                      <a:pt x="4" y="6"/>
                      <a:pt x="4" y="6"/>
                      <a:pt x="4" y="6"/>
                    </a:cubicBezTo>
                    <a:cubicBezTo>
                      <a:pt x="2" y="6"/>
                      <a:pt x="0" y="5"/>
                      <a:pt x="0" y="4"/>
                    </a:cubicBezTo>
                    <a:cubicBezTo>
                      <a:pt x="0" y="2"/>
                      <a:pt x="0" y="2"/>
                      <a:pt x="0" y="2"/>
                    </a:cubicBezTo>
                    <a:cubicBezTo>
                      <a:pt x="1" y="1"/>
                      <a:pt x="3" y="0"/>
                      <a:pt x="5" y="0"/>
                    </a:cubicBezTo>
                    <a:cubicBezTo>
                      <a:pt x="23" y="0"/>
                      <a:pt x="23" y="0"/>
                      <a:pt x="23" y="0"/>
                    </a:cubicBezTo>
                    <a:cubicBezTo>
                      <a:pt x="26" y="0"/>
                      <a:pt x="27" y="1"/>
                      <a:pt x="27" y="2"/>
                    </a:cubicBezTo>
                    <a:cubicBezTo>
                      <a:pt x="27" y="4"/>
                      <a:pt x="27" y="4"/>
                      <a:pt x="27" y="4"/>
                    </a:cubicBezTo>
                    <a:cubicBezTo>
                      <a:pt x="27" y="5"/>
                      <a:pt x="25" y="6"/>
                      <a:pt x="22"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Freeform 62"/>
              <p:cNvSpPr/>
              <p:nvPr/>
            </p:nvSpPr>
            <p:spPr bwMode="auto">
              <a:xfrm>
                <a:off x="5850069" y="4581922"/>
                <a:ext cx="103040" cy="21318"/>
              </a:xfrm>
              <a:custGeom>
                <a:avLst/>
                <a:gdLst>
                  <a:gd name="T0" fmla="*/ 23 w 28"/>
                  <a:gd name="T1" fmla="*/ 6 h 6"/>
                  <a:gd name="T2" fmla="*/ 5 w 28"/>
                  <a:gd name="T3" fmla="*/ 6 h 6"/>
                  <a:gd name="T4" fmla="*/ 0 w 28"/>
                  <a:gd name="T5" fmla="*/ 4 h 6"/>
                  <a:gd name="T6" fmla="*/ 1 w 28"/>
                  <a:gd name="T7" fmla="*/ 2 h 6"/>
                  <a:gd name="T8" fmla="*/ 5 w 28"/>
                  <a:gd name="T9" fmla="*/ 0 h 6"/>
                  <a:gd name="T10" fmla="*/ 23 w 28"/>
                  <a:gd name="T11" fmla="*/ 0 h 6"/>
                  <a:gd name="T12" fmla="*/ 28 w 28"/>
                  <a:gd name="T13" fmla="*/ 2 h 6"/>
                  <a:gd name="T14" fmla="*/ 27 w 28"/>
                  <a:gd name="T15" fmla="*/ 4 h 6"/>
                  <a:gd name="T16" fmla="*/ 23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3" y="6"/>
                    </a:moveTo>
                    <a:cubicBezTo>
                      <a:pt x="5" y="6"/>
                      <a:pt x="5" y="6"/>
                      <a:pt x="5" y="6"/>
                    </a:cubicBezTo>
                    <a:cubicBezTo>
                      <a:pt x="2" y="6"/>
                      <a:pt x="0" y="5"/>
                      <a:pt x="0" y="4"/>
                    </a:cubicBezTo>
                    <a:cubicBezTo>
                      <a:pt x="1" y="2"/>
                      <a:pt x="1" y="2"/>
                      <a:pt x="1" y="2"/>
                    </a:cubicBezTo>
                    <a:cubicBezTo>
                      <a:pt x="1" y="1"/>
                      <a:pt x="3" y="0"/>
                      <a:pt x="5" y="0"/>
                    </a:cubicBezTo>
                    <a:cubicBezTo>
                      <a:pt x="23" y="0"/>
                      <a:pt x="23" y="0"/>
                      <a:pt x="23" y="0"/>
                    </a:cubicBezTo>
                    <a:cubicBezTo>
                      <a:pt x="26" y="0"/>
                      <a:pt x="28" y="1"/>
                      <a:pt x="28" y="2"/>
                    </a:cubicBezTo>
                    <a:cubicBezTo>
                      <a:pt x="27" y="4"/>
                      <a:pt x="27" y="4"/>
                      <a:pt x="27" y="4"/>
                    </a:cubicBezTo>
                    <a:cubicBezTo>
                      <a:pt x="27"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Freeform 63"/>
              <p:cNvSpPr/>
              <p:nvPr/>
            </p:nvSpPr>
            <p:spPr bwMode="auto">
              <a:xfrm>
                <a:off x="5963768" y="4581922"/>
                <a:ext cx="98302" cy="21318"/>
              </a:xfrm>
              <a:custGeom>
                <a:avLst/>
                <a:gdLst>
                  <a:gd name="T0" fmla="*/ 22 w 27"/>
                  <a:gd name="T1" fmla="*/ 6 h 6"/>
                  <a:gd name="T2" fmla="*/ 4 w 27"/>
                  <a:gd name="T3" fmla="*/ 6 h 6"/>
                  <a:gd name="T4" fmla="*/ 0 w 27"/>
                  <a:gd name="T5" fmla="*/ 4 h 6"/>
                  <a:gd name="T6" fmla="*/ 0 w 27"/>
                  <a:gd name="T7" fmla="*/ 2 h 6"/>
                  <a:gd name="T8" fmla="*/ 4 w 27"/>
                  <a:gd name="T9" fmla="*/ 0 h 6"/>
                  <a:gd name="T10" fmla="*/ 22 w 27"/>
                  <a:gd name="T11" fmla="*/ 0 h 6"/>
                  <a:gd name="T12" fmla="*/ 27 w 27"/>
                  <a:gd name="T13" fmla="*/ 2 h 6"/>
                  <a:gd name="T14" fmla="*/ 27 w 27"/>
                  <a:gd name="T15" fmla="*/ 4 h 6"/>
                  <a:gd name="T16" fmla="*/ 22 w 2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
                    <a:moveTo>
                      <a:pt x="22" y="6"/>
                    </a:moveTo>
                    <a:cubicBezTo>
                      <a:pt x="4" y="6"/>
                      <a:pt x="4" y="6"/>
                      <a:pt x="4" y="6"/>
                    </a:cubicBezTo>
                    <a:cubicBezTo>
                      <a:pt x="2" y="6"/>
                      <a:pt x="0" y="5"/>
                      <a:pt x="0" y="4"/>
                    </a:cubicBezTo>
                    <a:cubicBezTo>
                      <a:pt x="0" y="2"/>
                      <a:pt x="0" y="2"/>
                      <a:pt x="0" y="2"/>
                    </a:cubicBezTo>
                    <a:cubicBezTo>
                      <a:pt x="0" y="1"/>
                      <a:pt x="2" y="0"/>
                      <a:pt x="4" y="0"/>
                    </a:cubicBezTo>
                    <a:cubicBezTo>
                      <a:pt x="22" y="0"/>
                      <a:pt x="22" y="0"/>
                      <a:pt x="22" y="0"/>
                    </a:cubicBezTo>
                    <a:cubicBezTo>
                      <a:pt x="25" y="0"/>
                      <a:pt x="27" y="1"/>
                      <a:pt x="27" y="2"/>
                    </a:cubicBezTo>
                    <a:cubicBezTo>
                      <a:pt x="27" y="4"/>
                      <a:pt x="27" y="4"/>
                      <a:pt x="27" y="4"/>
                    </a:cubicBezTo>
                    <a:cubicBezTo>
                      <a:pt x="27" y="5"/>
                      <a:pt x="25" y="6"/>
                      <a:pt x="22"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Freeform 64"/>
              <p:cNvSpPr/>
              <p:nvPr/>
            </p:nvSpPr>
            <p:spPr bwMode="auto">
              <a:xfrm>
                <a:off x="6073912" y="4581922"/>
                <a:ext cx="98302" cy="21318"/>
              </a:xfrm>
              <a:custGeom>
                <a:avLst/>
                <a:gdLst>
                  <a:gd name="T0" fmla="*/ 23 w 27"/>
                  <a:gd name="T1" fmla="*/ 6 h 6"/>
                  <a:gd name="T2" fmla="*/ 4 w 27"/>
                  <a:gd name="T3" fmla="*/ 6 h 6"/>
                  <a:gd name="T4" fmla="*/ 0 w 27"/>
                  <a:gd name="T5" fmla="*/ 4 h 6"/>
                  <a:gd name="T6" fmla="*/ 0 w 27"/>
                  <a:gd name="T7" fmla="*/ 2 h 6"/>
                  <a:gd name="T8" fmla="*/ 4 w 27"/>
                  <a:gd name="T9" fmla="*/ 0 h 6"/>
                  <a:gd name="T10" fmla="*/ 22 w 27"/>
                  <a:gd name="T11" fmla="*/ 0 h 6"/>
                  <a:gd name="T12" fmla="*/ 27 w 27"/>
                  <a:gd name="T13" fmla="*/ 2 h 6"/>
                  <a:gd name="T14" fmla="*/ 27 w 27"/>
                  <a:gd name="T15" fmla="*/ 4 h 6"/>
                  <a:gd name="T16" fmla="*/ 23 w 2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
                    <a:moveTo>
                      <a:pt x="23" y="6"/>
                    </a:moveTo>
                    <a:cubicBezTo>
                      <a:pt x="4" y="6"/>
                      <a:pt x="4" y="6"/>
                      <a:pt x="4" y="6"/>
                    </a:cubicBezTo>
                    <a:cubicBezTo>
                      <a:pt x="2" y="6"/>
                      <a:pt x="0" y="5"/>
                      <a:pt x="0" y="4"/>
                    </a:cubicBezTo>
                    <a:cubicBezTo>
                      <a:pt x="0" y="2"/>
                      <a:pt x="0" y="2"/>
                      <a:pt x="0" y="2"/>
                    </a:cubicBezTo>
                    <a:cubicBezTo>
                      <a:pt x="0" y="1"/>
                      <a:pt x="2" y="0"/>
                      <a:pt x="4" y="0"/>
                    </a:cubicBezTo>
                    <a:cubicBezTo>
                      <a:pt x="22" y="0"/>
                      <a:pt x="22" y="0"/>
                      <a:pt x="22" y="0"/>
                    </a:cubicBezTo>
                    <a:cubicBezTo>
                      <a:pt x="25" y="0"/>
                      <a:pt x="27" y="1"/>
                      <a:pt x="27" y="2"/>
                    </a:cubicBezTo>
                    <a:cubicBezTo>
                      <a:pt x="27" y="4"/>
                      <a:pt x="27" y="4"/>
                      <a:pt x="27" y="4"/>
                    </a:cubicBezTo>
                    <a:cubicBezTo>
                      <a:pt x="27"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Freeform 65"/>
              <p:cNvSpPr/>
              <p:nvPr/>
            </p:nvSpPr>
            <p:spPr bwMode="auto">
              <a:xfrm>
                <a:off x="6184058" y="4581922"/>
                <a:ext cx="98302" cy="21318"/>
              </a:xfrm>
              <a:custGeom>
                <a:avLst/>
                <a:gdLst>
                  <a:gd name="T0" fmla="*/ 23 w 27"/>
                  <a:gd name="T1" fmla="*/ 6 h 6"/>
                  <a:gd name="T2" fmla="*/ 5 w 27"/>
                  <a:gd name="T3" fmla="*/ 6 h 6"/>
                  <a:gd name="T4" fmla="*/ 0 w 27"/>
                  <a:gd name="T5" fmla="*/ 4 h 6"/>
                  <a:gd name="T6" fmla="*/ 0 w 27"/>
                  <a:gd name="T7" fmla="*/ 2 h 6"/>
                  <a:gd name="T8" fmla="*/ 4 w 27"/>
                  <a:gd name="T9" fmla="*/ 0 h 6"/>
                  <a:gd name="T10" fmla="*/ 22 w 27"/>
                  <a:gd name="T11" fmla="*/ 0 h 6"/>
                  <a:gd name="T12" fmla="*/ 27 w 27"/>
                  <a:gd name="T13" fmla="*/ 2 h 6"/>
                  <a:gd name="T14" fmla="*/ 27 w 27"/>
                  <a:gd name="T15" fmla="*/ 4 h 6"/>
                  <a:gd name="T16" fmla="*/ 23 w 2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
                    <a:moveTo>
                      <a:pt x="23" y="6"/>
                    </a:moveTo>
                    <a:cubicBezTo>
                      <a:pt x="5" y="6"/>
                      <a:pt x="5" y="6"/>
                      <a:pt x="5" y="6"/>
                    </a:cubicBezTo>
                    <a:cubicBezTo>
                      <a:pt x="2" y="6"/>
                      <a:pt x="0" y="5"/>
                      <a:pt x="0" y="4"/>
                    </a:cubicBezTo>
                    <a:cubicBezTo>
                      <a:pt x="0" y="2"/>
                      <a:pt x="0" y="2"/>
                      <a:pt x="0" y="2"/>
                    </a:cubicBezTo>
                    <a:cubicBezTo>
                      <a:pt x="0" y="1"/>
                      <a:pt x="2" y="0"/>
                      <a:pt x="4" y="0"/>
                    </a:cubicBezTo>
                    <a:cubicBezTo>
                      <a:pt x="22" y="0"/>
                      <a:pt x="22" y="0"/>
                      <a:pt x="22" y="0"/>
                    </a:cubicBezTo>
                    <a:cubicBezTo>
                      <a:pt x="25" y="0"/>
                      <a:pt x="27" y="1"/>
                      <a:pt x="27" y="2"/>
                    </a:cubicBezTo>
                    <a:cubicBezTo>
                      <a:pt x="27" y="4"/>
                      <a:pt x="27" y="4"/>
                      <a:pt x="27" y="4"/>
                    </a:cubicBezTo>
                    <a:cubicBezTo>
                      <a:pt x="27" y="5"/>
                      <a:pt x="25"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Freeform 66"/>
              <p:cNvSpPr/>
              <p:nvPr/>
            </p:nvSpPr>
            <p:spPr bwMode="auto">
              <a:xfrm>
                <a:off x="6293018" y="4581922"/>
                <a:ext cx="103040" cy="21318"/>
              </a:xfrm>
              <a:custGeom>
                <a:avLst/>
                <a:gdLst>
                  <a:gd name="T0" fmla="*/ 23 w 28"/>
                  <a:gd name="T1" fmla="*/ 6 h 6"/>
                  <a:gd name="T2" fmla="*/ 5 w 28"/>
                  <a:gd name="T3" fmla="*/ 6 h 6"/>
                  <a:gd name="T4" fmla="*/ 1 w 28"/>
                  <a:gd name="T5" fmla="*/ 4 h 6"/>
                  <a:gd name="T6" fmla="*/ 0 w 28"/>
                  <a:gd name="T7" fmla="*/ 2 h 6"/>
                  <a:gd name="T8" fmla="*/ 5 w 28"/>
                  <a:gd name="T9" fmla="*/ 0 h 6"/>
                  <a:gd name="T10" fmla="*/ 22 w 28"/>
                  <a:gd name="T11" fmla="*/ 0 h 6"/>
                  <a:gd name="T12" fmla="*/ 27 w 28"/>
                  <a:gd name="T13" fmla="*/ 2 h 6"/>
                  <a:gd name="T14" fmla="*/ 28 w 28"/>
                  <a:gd name="T15" fmla="*/ 4 h 6"/>
                  <a:gd name="T16" fmla="*/ 23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3" y="6"/>
                    </a:moveTo>
                    <a:cubicBezTo>
                      <a:pt x="5" y="6"/>
                      <a:pt x="5" y="6"/>
                      <a:pt x="5" y="6"/>
                    </a:cubicBezTo>
                    <a:cubicBezTo>
                      <a:pt x="3" y="6"/>
                      <a:pt x="1" y="5"/>
                      <a:pt x="1" y="4"/>
                    </a:cubicBezTo>
                    <a:cubicBezTo>
                      <a:pt x="0" y="2"/>
                      <a:pt x="0" y="2"/>
                      <a:pt x="0" y="2"/>
                    </a:cubicBezTo>
                    <a:cubicBezTo>
                      <a:pt x="0" y="1"/>
                      <a:pt x="2" y="0"/>
                      <a:pt x="5" y="0"/>
                    </a:cubicBezTo>
                    <a:cubicBezTo>
                      <a:pt x="22" y="0"/>
                      <a:pt x="22" y="0"/>
                      <a:pt x="22" y="0"/>
                    </a:cubicBezTo>
                    <a:cubicBezTo>
                      <a:pt x="25" y="0"/>
                      <a:pt x="27" y="1"/>
                      <a:pt x="27" y="2"/>
                    </a:cubicBezTo>
                    <a:cubicBezTo>
                      <a:pt x="28" y="4"/>
                      <a:pt x="28" y="4"/>
                      <a:pt x="28" y="4"/>
                    </a:cubicBezTo>
                    <a:cubicBezTo>
                      <a:pt x="28" y="5"/>
                      <a:pt x="26" y="6"/>
                      <a:pt x="23"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Freeform 67"/>
              <p:cNvSpPr/>
              <p:nvPr/>
            </p:nvSpPr>
            <p:spPr bwMode="auto">
              <a:xfrm>
                <a:off x="6403164" y="4581922"/>
                <a:ext cx="103040" cy="21318"/>
              </a:xfrm>
              <a:custGeom>
                <a:avLst/>
                <a:gdLst>
                  <a:gd name="T0" fmla="*/ 24 w 28"/>
                  <a:gd name="T1" fmla="*/ 6 h 6"/>
                  <a:gd name="T2" fmla="*/ 6 w 28"/>
                  <a:gd name="T3" fmla="*/ 6 h 6"/>
                  <a:gd name="T4" fmla="*/ 1 w 28"/>
                  <a:gd name="T5" fmla="*/ 4 h 6"/>
                  <a:gd name="T6" fmla="*/ 0 w 28"/>
                  <a:gd name="T7" fmla="*/ 2 h 6"/>
                  <a:gd name="T8" fmla="*/ 5 w 28"/>
                  <a:gd name="T9" fmla="*/ 0 h 6"/>
                  <a:gd name="T10" fmla="*/ 22 w 28"/>
                  <a:gd name="T11" fmla="*/ 0 h 6"/>
                  <a:gd name="T12" fmla="*/ 27 w 28"/>
                  <a:gd name="T13" fmla="*/ 2 h 6"/>
                  <a:gd name="T14" fmla="*/ 28 w 28"/>
                  <a:gd name="T15" fmla="*/ 4 h 6"/>
                  <a:gd name="T16" fmla="*/ 24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4" y="6"/>
                    </a:moveTo>
                    <a:cubicBezTo>
                      <a:pt x="6" y="6"/>
                      <a:pt x="6" y="6"/>
                      <a:pt x="6" y="6"/>
                    </a:cubicBezTo>
                    <a:cubicBezTo>
                      <a:pt x="3" y="6"/>
                      <a:pt x="1" y="5"/>
                      <a:pt x="1" y="4"/>
                    </a:cubicBezTo>
                    <a:cubicBezTo>
                      <a:pt x="0" y="2"/>
                      <a:pt x="0" y="2"/>
                      <a:pt x="0" y="2"/>
                    </a:cubicBezTo>
                    <a:cubicBezTo>
                      <a:pt x="0" y="1"/>
                      <a:pt x="2" y="0"/>
                      <a:pt x="5" y="0"/>
                    </a:cubicBezTo>
                    <a:cubicBezTo>
                      <a:pt x="22" y="0"/>
                      <a:pt x="22" y="0"/>
                      <a:pt x="22" y="0"/>
                    </a:cubicBezTo>
                    <a:cubicBezTo>
                      <a:pt x="25" y="0"/>
                      <a:pt x="27" y="1"/>
                      <a:pt x="27" y="2"/>
                    </a:cubicBezTo>
                    <a:cubicBezTo>
                      <a:pt x="28" y="4"/>
                      <a:pt x="28" y="4"/>
                      <a:pt x="28" y="4"/>
                    </a:cubicBezTo>
                    <a:cubicBezTo>
                      <a:pt x="28" y="5"/>
                      <a:pt x="26" y="6"/>
                      <a:pt x="24"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Freeform 68"/>
              <p:cNvSpPr/>
              <p:nvPr/>
            </p:nvSpPr>
            <p:spPr bwMode="auto">
              <a:xfrm>
                <a:off x="6513309" y="4581922"/>
                <a:ext cx="105408" cy="21318"/>
              </a:xfrm>
              <a:custGeom>
                <a:avLst/>
                <a:gdLst>
                  <a:gd name="T0" fmla="*/ 24 w 29"/>
                  <a:gd name="T1" fmla="*/ 6 h 6"/>
                  <a:gd name="T2" fmla="*/ 6 w 29"/>
                  <a:gd name="T3" fmla="*/ 6 h 6"/>
                  <a:gd name="T4" fmla="*/ 1 w 29"/>
                  <a:gd name="T5" fmla="*/ 4 h 6"/>
                  <a:gd name="T6" fmla="*/ 1 w 29"/>
                  <a:gd name="T7" fmla="*/ 2 h 6"/>
                  <a:gd name="T8" fmla="*/ 5 w 29"/>
                  <a:gd name="T9" fmla="*/ 0 h 6"/>
                  <a:gd name="T10" fmla="*/ 23 w 29"/>
                  <a:gd name="T11" fmla="*/ 0 h 6"/>
                  <a:gd name="T12" fmla="*/ 28 w 29"/>
                  <a:gd name="T13" fmla="*/ 2 h 6"/>
                  <a:gd name="T14" fmla="*/ 28 w 29"/>
                  <a:gd name="T15" fmla="*/ 4 h 6"/>
                  <a:gd name="T16" fmla="*/ 24 w 29"/>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
                    <a:moveTo>
                      <a:pt x="24" y="6"/>
                    </a:moveTo>
                    <a:cubicBezTo>
                      <a:pt x="6" y="6"/>
                      <a:pt x="6" y="6"/>
                      <a:pt x="6" y="6"/>
                    </a:cubicBezTo>
                    <a:cubicBezTo>
                      <a:pt x="4" y="6"/>
                      <a:pt x="1" y="5"/>
                      <a:pt x="1" y="4"/>
                    </a:cubicBezTo>
                    <a:cubicBezTo>
                      <a:pt x="1" y="2"/>
                      <a:pt x="1" y="2"/>
                      <a:pt x="1" y="2"/>
                    </a:cubicBezTo>
                    <a:cubicBezTo>
                      <a:pt x="0" y="1"/>
                      <a:pt x="2" y="0"/>
                      <a:pt x="5" y="0"/>
                    </a:cubicBezTo>
                    <a:cubicBezTo>
                      <a:pt x="23" y="0"/>
                      <a:pt x="23" y="0"/>
                      <a:pt x="23" y="0"/>
                    </a:cubicBezTo>
                    <a:cubicBezTo>
                      <a:pt x="25" y="0"/>
                      <a:pt x="27" y="1"/>
                      <a:pt x="28" y="2"/>
                    </a:cubicBezTo>
                    <a:cubicBezTo>
                      <a:pt x="28" y="4"/>
                      <a:pt x="28" y="4"/>
                      <a:pt x="28" y="4"/>
                    </a:cubicBezTo>
                    <a:cubicBezTo>
                      <a:pt x="29" y="5"/>
                      <a:pt x="27" y="6"/>
                      <a:pt x="24"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Freeform 69"/>
              <p:cNvSpPr/>
              <p:nvPr/>
            </p:nvSpPr>
            <p:spPr bwMode="auto">
              <a:xfrm>
                <a:off x="6627008" y="4581922"/>
                <a:ext cx="101855" cy="21318"/>
              </a:xfrm>
              <a:custGeom>
                <a:avLst/>
                <a:gdLst>
                  <a:gd name="T0" fmla="*/ 24 w 28"/>
                  <a:gd name="T1" fmla="*/ 6 h 6"/>
                  <a:gd name="T2" fmla="*/ 6 w 28"/>
                  <a:gd name="T3" fmla="*/ 6 h 6"/>
                  <a:gd name="T4" fmla="*/ 1 w 28"/>
                  <a:gd name="T5" fmla="*/ 4 h 6"/>
                  <a:gd name="T6" fmla="*/ 0 w 28"/>
                  <a:gd name="T7" fmla="*/ 2 h 6"/>
                  <a:gd name="T8" fmla="*/ 4 w 28"/>
                  <a:gd name="T9" fmla="*/ 0 h 6"/>
                  <a:gd name="T10" fmla="*/ 22 w 28"/>
                  <a:gd name="T11" fmla="*/ 0 h 6"/>
                  <a:gd name="T12" fmla="*/ 27 w 28"/>
                  <a:gd name="T13" fmla="*/ 2 h 6"/>
                  <a:gd name="T14" fmla="*/ 28 w 28"/>
                  <a:gd name="T15" fmla="*/ 4 h 6"/>
                  <a:gd name="T16" fmla="*/ 24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4" y="6"/>
                    </a:moveTo>
                    <a:cubicBezTo>
                      <a:pt x="6" y="6"/>
                      <a:pt x="6" y="6"/>
                      <a:pt x="6" y="6"/>
                    </a:cubicBezTo>
                    <a:cubicBezTo>
                      <a:pt x="3" y="6"/>
                      <a:pt x="1" y="5"/>
                      <a:pt x="1" y="4"/>
                    </a:cubicBezTo>
                    <a:cubicBezTo>
                      <a:pt x="0" y="2"/>
                      <a:pt x="0" y="2"/>
                      <a:pt x="0" y="2"/>
                    </a:cubicBezTo>
                    <a:cubicBezTo>
                      <a:pt x="0" y="1"/>
                      <a:pt x="1" y="0"/>
                      <a:pt x="4" y="0"/>
                    </a:cubicBezTo>
                    <a:cubicBezTo>
                      <a:pt x="22" y="0"/>
                      <a:pt x="22" y="0"/>
                      <a:pt x="22" y="0"/>
                    </a:cubicBezTo>
                    <a:cubicBezTo>
                      <a:pt x="24" y="0"/>
                      <a:pt x="26" y="1"/>
                      <a:pt x="27" y="2"/>
                    </a:cubicBezTo>
                    <a:cubicBezTo>
                      <a:pt x="28" y="4"/>
                      <a:pt x="28" y="4"/>
                      <a:pt x="28" y="4"/>
                    </a:cubicBezTo>
                    <a:cubicBezTo>
                      <a:pt x="28" y="5"/>
                      <a:pt x="26" y="6"/>
                      <a:pt x="24"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Freeform 70"/>
              <p:cNvSpPr/>
              <p:nvPr/>
            </p:nvSpPr>
            <p:spPr bwMode="auto">
              <a:xfrm>
                <a:off x="6735968" y="4581922"/>
                <a:ext cx="103040" cy="21318"/>
              </a:xfrm>
              <a:custGeom>
                <a:avLst/>
                <a:gdLst>
                  <a:gd name="T0" fmla="*/ 24 w 28"/>
                  <a:gd name="T1" fmla="*/ 6 h 6"/>
                  <a:gd name="T2" fmla="*/ 6 w 28"/>
                  <a:gd name="T3" fmla="*/ 6 h 6"/>
                  <a:gd name="T4" fmla="*/ 1 w 28"/>
                  <a:gd name="T5" fmla="*/ 4 h 6"/>
                  <a:gd name="T6" fmla="*/ 0 w 28"/>
                  <a:gd name="T7" fmla="*/ 2 h 6"/>
                  <a:gd name="T8" fmla="*/ 4 w 28"/>
                  <a:gd name="T9" fmla="*/ 0 h 6"/>
                  <a:gd name="T10" fmla="*/ 22 w 28"/>
                  <a:gd name="T11" fmla="*/ 0 h 6"/>
                  <a:gd name="T12" fmla="*/ 27 w 28"/>
                  <a:gd name="T13" fmla="*/ 2 h 6"/>
                  <a:gd name="T14" fmla="*/ 28 w 28"/>
                  <a:gd name="T15" fmla="*/ 4 h 6"/>
                  <a:gd name="T16" fmla="*/ 24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24" y="6"/>
                    </a:moveTo>
                    <a:cubicBezTo>
                      <a:pt x="6" y="6"/>
                      <a:pt x="6" y="6"/>
                      <a:pt x="6" y="6"/>
                    </a:cubicBezTo>
                    <a:cubicBezTo>
                      <a:pt x="4" y="6"/>
                      <a:pt x="1" y="5"/>
                      <a:pt x="1" y="4"/>
                    </a:cubicBezTo>
                    <a:cubicBezTo>
                      <a:pt x="0" y="2"/>
                      <a:pt x="0" y="2"/>
                      <a:pt x="0" y="2"/>
                    </a:cubicBezTo>
                    <a:cubicBezTo>
                      <a:pt x="0" y="1"/>
                      <a:pt x="1" y="0"/>
                      <a:pt x="4" y="0"/>
                    </a:cubicBezTo>
                    <a:cubicBezTo>
                      <a:pt x="22" y="0"/>
                      <a:pt x="22" y="0"/>
                      <a:pt x="22" y="0"/>
                    </a:cubicBezTo>
                    <a:cubicBezTo>
                      <a:pt x="24" y="0"/>
                      <a:pt x="27" y="1"/>
                      <a:pt x="27" y="2"/>
                    </a:cubicBezTo>
                    <a:cubicBezTo>
                      <a:pt x="28" y="4"/>
                      <a:pt x="28" y="4"/>
                      <a:pt x="28" y="4"/>
                    </a:cubicBezTo>
                    <a:cubicBezTo>
                      <a:pt x="28" y="5"/>
                      <a:pt x="27" y="6"/>
                      <a:pt x="24" y="6"/>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Freeform 71"/>
              <p:cNvSpPr/>
              <p:nvPr/>
            </p:nvSpPr>
            <p:spPr bwMode="auto">
              <a:xfrm>
                <a:off x="5282762" y="4606794"/>
                <a:ext cx="101855" cy="33162"/>
              </a:xfrm>
              <a:custGeom>
                <a:avLst/>
                <a:gdLst>
                  <a:gd name="T0" fmla="*/ 24 w 28"/>
                  <a:gd name="T1" fmla="*/ 9 h 9"/>
                  <a:gd name="T2" fmla="*/ 1 w 28"/>
                  <a:gd name="T3" fmla="*/ 9 h 9"/>
                  <a:gd name="T4" fmla="*/ 0 w 28"/>
                  <a:gd name="T5" fmla="*/ 9 h 9"/>
                  <a:gd name="T6" fmla="*/ 3 w 28"/>
                  <a:gd name="T7" fmla="*/ 0 h 9"/>
                  <a:gd name="T8" fmla="*/ 5 w 28"/>
                  <a:gd name="T9" fmla="*/ 0 h 9"/>
                  <a:gd name="T10" fmla="*/ 27 w 28"/>
                  <a:gd name="T11" fmla="*/ 0 h 9"/>
                  <a:gd name="T12" fmla="*/ 28 w 28"/>
                  <a:gd name="T13" fmla="*/ 0 h 9"/>
                  <a:gd name="T14" fmla="*/ 25 w 28"/>
                  <a:gd name="T15" fmla="*/ 9 h 9"/>
                  <a:gd name="T16" fmla="*/ 24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4" y="9"/>
                    </a:moveTo>
                    <a:cubicBezTo>
                      <a:pt x="1" y="9"/>
                      <a:pt x="1" y="9"/>
                      <a:pt x="1" y="9"/>
                    </a:cubicBezTo>
                    <a:cubicBezTo>
                      <a:pt x="0" y="9"/>
                      <a:pt x="0" y="9"/>
                      <a:pt x="0" y="9"/>
                    </a:cubicBezTo>
                    <a:cubicBezTo>
                      <a:pt x="3" y="0"/>
                      <a:pt x="3" y="0"/>
                      <a:pt x="3" y="0"/>
                    </a:cubicBezTo>
                    <a:cubicBezTo>
                      <a:pt x="3" y="0"/>
                      <a:pt x="4" y="0"/>
                      <a:pt x="5" y="0"/>
                    </a:cubicBezTo>
                    <a:cubicBezTo>
                      <a:pt x="27" y="0"/>
                      <a:pt x="27" y="0"/>
                      <a:pt x="27" y="0"/>
                    </a:cubicBezTo>
                    <a:cubicBezTo>
                      <a:pt x="28" y="0"/>
                      <a:pt x="28" y="0"/>
                      <a:pt x="28" y="0"/>
                    </a:cubicBezTo>
                    <a:cubicBezTo>
                      <a:pt x="25" y="9"/>
                      <a:pt x="25" y="9"/>
                      <a:pt x="25" y="9"/>
                    </a:cubicBezTo>
                    <a:cubicBezTo>
                      <a:pt x="25" y="9"/>
                      <a:pt x="24"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Freeform 72"/>
              <p:cNvSpPr/>
              <p:nvPr/>
            </p:nvSpPr>
            <p:spPr bwMode="auto">
              <a:xfrm>
                <a:off x="5436729" y="4647062"/>
                <a:ext cx="101855" cy="33162"/>
              </a:xfrm>
              <a:custGeom>
                <a:avLst/>
                <a:gdLst>
                  <a:gd name="T0" fmla="*/ 24 w 28"/>
                  <a:gd name="T1" fmla="*/ 9 h 9"/>
                  <a:gd name="T2" fmla="*/ 1 w 28"/>
                  <a:gd name="T3" fmla="*/ 9 h 9"/>
                  <a:gd name="T4" fmla="*/ 0 w 28"/>
                  <a:gd name="T5" fmla="*/ 9 h 9"/>
                  <a:gd name="T6" fmla="*/ 3 w 28"/>
                  <a:gd name="T7" fmla="*/ 0 h 9"/>
                  <a:gd name="T8" fmla="*/ 4 w 28"/>
                  <a:gd name="T9" fmla="*/ 0 h 9"/>
                  <a:gd name="T10" fmla="*/ 27 w 28"/>
                  <a:gd name="T11" fmla="*/ 0 h 9"/>
                  <a:gd name="T12" fmla="*/ 28 w 28"/>
                  <a:gd name="T13" fmla="*/ 0 h 9"/>
                  <a:gd name="T14" fmla="*/ 26 w 28"/>
                  <a:gd name="T15" fmla="*/ 9 h 9"/>
                  <a:gd name="T16" fmla="*/ 24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4" y="9"/>
                    </a:moveTo>
                    <a:cubicBezTo>
                      <a:pt x="1" y="9"/>
                      <a:pt x="1" y="9"/>
                      <a:pt x="1" y="9"/>
                    </a:cubicBezTo>
                    <a:cubicBezTo>
                      <a:pt x="0" y="9"/>
                      <a:pt x="0" y="9"/>
                      <a:pt x="0" y="9"/>
                    </a:cubicBezTo>
                    <a:cubicBezTo>
                      <a:pt x="3" y="0"/>
                      <a:pt x="3" y="0"/>
                      <a:pt x="3" y="0"/>
                    </a:cubicBezTo>
                    <a:cubicBezTo>
                      <a:pt x="3" y="0"/>
                      <a:pt x="3" y="0"/>
                      <a:pt x="4" y="0"/>
                    </a:cubicBezTo>
                    <a:cubicBezTo>
                      <a:pt x="27" y="0"/>
                      <a:pt x="27" y="0"/>
                      <a:pt x="27" y="0"/>
                    </a:cubicBezTo>
                    <a:cubicBezTo>
                      <a:pt x="28" y="0"/>
                      <a:pt x="28" y="0"/>
                      <a:pt x="28" y="0"/>
                    </a:cubicBezTo>
                    <a:cubicBezTo>
                      <a:pt x="26" y="9"/>
                      <a:pt x="26" y="9"/>
                      <a:pt x="26"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Freeform 73"/>
              <p:cNvSpPr/>
              <p:nvPr/>
            </p:nvSpPr>
            <p:spPr bwMode="auto">
              <a:xfrm>
                <a:off x="5447388" y="4687330"/>
                <a:ext cx="106592" cy="36715"/>
              </a:xfrm>
              <a:custGeom>
                <a:avLst/>
                <a:gdLst>
                  <a:gd name="T0" fmla="*/ 25 w 29"/>
                  <a:gd name="T1" fmla="*/ 10 h 10"/>
                  <a:gd name="T2" fmla="*/ 1 w 29"/>
                  <a:gd name="T3" fmla="*/ 10 h 10"/>
                  <a:gd name="T4" fmla="*/ 0 w 29"/>
                  <a:gd name="T5" fmla="*/ 9 h 10"/>
                  <a:gd name="T6" fmla="*/ 3 w 29"/>
                  <a:gd name="T7" fmla="*/ 0 h 10"/>
                  <a:gd name="T8" fmla="*/ 4 w 29"/>
                  <a:gd name="T9" fmla="*/ 0 h 10"/>
                  <a:gd name="T10" fmla="*/ 28 w 29"/>
                  <a:gd name="T11" fmla="*/ 0 h 10"/>
                  <a:gd name="T12" fmla="*/ 29 w 29"/>
                  <a:gd name="T13" fmla="*/ 0 h 10"/>
                  <a:gd name="T14" fmla="*/ 26 w 29"/>
                  <a:gd name="T15" fmla="*/ 9 h 10"/>
                  <a:gd name="T16" fmla="*/ 25 w 2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
                    <a:moveTo>
                      <a:pt x="25" y="10"/>
                    </a:moveTo>
                    <a:cubicBezTo>
                      <a:pt x="1" y="10"/>
                      <a:pt x="1" y="10"/>
                      <a:pt x="1" y="10"/>
                    </a:cubicBezTo>
                    <a:cubicBezTo>
                      <a:pt x="1" y="10"/>
                      <a:pt x="0" y="9"/>
                      <a:pt x="0" y="9"/>
                    </a:cubicBezTo>
                    <a:cubicBezTo>
                      <a:pt x="3" y="0"/>
                      <a:pt x="3" y="0"/>
                      <a:pt x="3" y="0"/>
                    </a:cubicBezTo>
                    <a:cubicBezTo>
                      <a:pt x="3" y="0"/>
                      <a:pt x="4" y="0"/>
                      <a:pt x="4" y="0"/>
                    </a:cubicBezTo>
                    <a:cubicBezTo>
                      <a:pt x="28" y="0"/>
                      <a:pt x="28" y="0"/>
                      <a:pt x="28" y="0"/>
                    </a:cubicBezTo>
                    <a:cubicBezTo>
                      <a:pt x="28" y="0"/>
                      <a:pt x="29" y="0"/>
                      <a:pt x="29" y="0"/>
                    </a:cubicBezTo>
                    <a:cubicBezTo>
                      <a:pt x="26" y="9"/>
                      <a:pt x="26" y="9"/>
                      <a:pt x="26" y="9"/>
                    </a:cubicBezTo>
                    <a:cubicBezTo>
                      <a:pt x="26"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Freeform 74"/>
              <p:cNvSpPr/>
              <p:nvPr/>
            </p:nvSpPr>
            <p:spPr bwMode="auto">
              <a:xfrm>
                <a:off x="5494763" y="4727598"/>
                <a:ext cx="106592" cy="40268"/>
              </a:xfrm>
              <a:custGeom>
                <a:avLst/>
                <a:gdLst>
                  <a:gd name="T0" fmla="*/ 26 w 29"/>
                  <a:gd name="T1" fmla="*/ 11 h 11"/>
                  <a:gd name="T2" fmla="*/ 1 w 29"/>
                  <a:gd name="T3" fmla="*/ 11 h 11"/>
                  <a:gd name="T4" fmla="*/ 0 w 29"/>
                  <a:gd name="T5" fmla="*/ 10 h 11"/>
                  <a:gd name="T6" fmla="*/ 3 w 29"/>
                  <a:gd name="T7" fmla="*/ 1 h 11"/>
                  <a:gd name="T8" fmla="*/ 4 w 29"/>
                  <a:gd name="T9" fmla="*/ 0 h 11"/>
                  <a:gd name="T10" fmla="*/ 28 w 29"/>
                  <a:gd name="T11" fmla="*/ 0 h 11"/>
                  <a:gd name="T12" fmla="*/ 29 w 29"/>
                  <a:gd name="T13" fmla="*/ 1 h 11"/>
                  <a:gd name="T14" fmla="*/ 27 w 29"/>
                  <a:gd name="T15" fmla="*/ 10 h 11"/>
                  <a:gd name="T16" fmla="*/ 26 w 29"/>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
                    <a:moveTo>
                      <a:pt x="26" y="11"/>
                    </a:moveTo>
                    <a:cubicBezTo>
                      <a:pt x="1" y="11"/>
                      <a:pt x="1" y="11"/>
                      <a:pt x="1" y="11"/>
                    </a:cubicBezTo>
                    <a:cubicBezTo>
                      <a:pt x="1" y="11"/>
                      <a:pt x="0" y="10"/>
                      <a:pt x="0" y="10"/>
                    </a:cubicBezTo>
                    <a:cubicBezTo>
                      <a:pt x="3" y="1"/>
                      <a:pt x="3" y="1"/>
                      <a:pt x="3" y="1"/>
                    </a:cubicBezTo>
                    <a:cubicBezTo>
                      <a:pt x="3" y="0"/>
                      <a:pt x="3" y="0"/>
                      <a:pt x="4" y="0"/>
                    </a:cubicBezTo>
                    <a:cubicBezTo>
                      <a:pt x="28" y="0"/>
                      <a:pt x="28" y="0"/>
                      <a:pt x="28" y="0"/>
                    </a:cubicBezTo>
                    <a:cubicBezTo>
                      <a:pt x="29" y="0"/>
                      <a:pt x="29" y="0"/>
                      <a:pt x="29" y="1"/>
                    </a:cubicBezTo>
                    <a:cubicBezTo>
                      <a:pt x="27" y="10"/>
                      <a:pt x="27" y="10"/>
                      <a:pt x="27" y="10"/>
                    </a:cubicBezTo>
                    <a:cubicBezTo>
                      <a:pt x="27" y="10"/>
                      <a:pt x="26" y="11"/>
                      <a:pt x="2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Freeform 75"/>
              <p:cNvSpPr/>
              <p:nvPr/>
            </p:nvSpPr>
            <p:spPr bwMode="auto">
              <a:xfrm>
                <a:off x="5209332" y="4771420"/>
                <a:ext cx="117252" cy="47374"/>
              </a:xfrm>
              <a:custGeom>
                <a:avLst/>
                <a:gdLst>
                  <a:gd name="T0" fmla="*/ 26 w 32"/>
                  <a:gd name="T1" fmla="*/ 13 h 13"/>
                  <a:gd name="T2" fmla="*/ 1 w 32"/>
                  <a:gd name="T3" fmla="*/ 13 h 13"/>
                  <a:gd name="T4" fmla="*/ 0 w 32"/>
                  <a:gd name="T5" fmla="*/ 12 h 13"/>
                  <a:gd name="T6" fmla="*/ 5 w 32"/>
                  <a:gd name="T7" fmla="*/ 1 h 13"/>
                  <a:gd name="T8" fmla="*/ 6 w 32"/>
                  <a:gd name="T9" fmla="*/ 0 h 13"/>
                  <a:gd name="T10" fmla="*/ 31 w 32"/>
                  <a:gd name="T11" fmla="*/ 0 h 13"/>
                  <a:gd name="T12" fmla="*/ 32 w 32"/>
                  <a:gd name="T13" fmla="*/ 1 h 13"/>
                  <a:gd name="T14" fmla="*/ 28 w 32"/>
                  <a:gd name="T15" fmla="*/ 12 h 13"/>
                  <a:gd name="T16" fmla="*/ 26 w 32"/>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
                    <a:moveTo>
                      <a:pt x="26" y="13"/>
                    </a:moveTo>
                    <a:cubicBezTo>
                      <a:pt x="1" y="13"/>
                      <a:pt x="1" y="13"/>
                      <a:pt x="1" y="13"/>
                    </a:cubicBezTo>
                    <a:cubicBezTo>
                      <a:pt x="1" y="13"/>
                      <a:pt x="0" y="12"/>
                      <a:pt x="0" y="12"/>
                    </a:cubicBezTo>
                    <a:cubicBezTo>
                      <a:pt x="5" y="1"/>
                      <a:pt x="5" y="1"/>
                      <a:pt x="5" y="1"/>
                    </a:cubicBezTo>
                    <a:cubicBezTo>
                      <a:pt x="5" y="1"/>
                      <a:pt x="6" y="0"/>
                      <a:pt x="6" y="0"/>
                    </a:cubicBezTo>
                    <a:cubicBezTo>
                      <a:pt x="31" y="0"/>
                      <a:pt x="31" y="0"/>
                      <a:pt x="31" y="0"/>
                    </a:cubicBezTo>
                    <a:cubicBezTo>
                      <a:pt x="31" y="0"/>
                      <a:pt x="32" y="1"/>
                      <a:pt x="32" y="1"/>
                    </a:cubicBezTo>
                    <a:cubicBezTo>
                      <a:pt x="28" y="12"/>
                      <a:pt x="28" y="12"/>
                      <a:pt x="28" y="12"/>
                    </a:cubicBezTo>
                    <a:cubicBezTo>
                      <a:pt x="28" y="12"/>
                      <a:pt x="27" y="13"/>
                      <a:pt x="26"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Freeform 76"/>
              <p:cNvSpPr/>
              <p:nvPr/>
            </p:nvSpPr>
            <p:spPr bwMode="auto">
              <a:xfrm>
                <a:off x="5333690" y="4771420"/>
                <a:ext cx="113698" cy="47374"/>
              </a:xfrm>
              <a:custGeom>
                <a:avLst/>
                <a:gdLst>
                  <a:gd name="T0" fmla="*/ 26 w 31"/>
                  <a:gd name="T1" fmla="*/ 13 h 13"/>
                  <a:gd name="T2" fmla="*/ 1 w 31"/>
                  <a:gd name="T3" fmla="*/ 13 h 13"/>
                  <a:gd name="T4" fmla="*/ 0 w 31"/>
                  <a:gd name="T5" fmla="*/ 12 h 13"/>
                  <a:gd name="T6" fmla="*/ 4 w 31"/>
                  <a:gd name="T7" fmla="*/ 1 h 13"/>
                  <a:gd name="T8" fmla="*/ 5 w 31"/>
                  <a:gd name="T9" fmla="*/ 0 h 13"/>
                  <a:gd name="T10" fmla="*/ 29 w 31"/>
                  <a:gd name="T11" fmla="*/ 0 h 13"/>
                  <a:gd name="T12" fmla="*/ 30 w 31"/>
                  <a:gd name="T13" fmla="*/ 1 h 13"/>
                  <a:gd name="T14" fmla="*/ 27 w 31"/>
                  <a:gd name="T15" fmla="*/ 12 h 13"/>
                  <a:gd name="T16" fmla="*/ 26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26" y="13"/>
                    </a:moveTo>
                    <a:cubicBezTo>
                      <a:pt x="1" y="13"/>
                      <a:pt x="1" y="13"/>
                      <a:pt x="1" y="13"/>
                    </a:cubicBezTo>
                    <a:cubicBezTo>
                      <a:pt x="0" y="13"/>
                      <a:pt x="0" y="12"/>
                      <a:pt x="0" y="12"/>
                    </a:cubicBezTo>
                    <a:cubicBezTo>
                      <a:pt x="4" y="1"/>
                      <a:pt x="4" y="1"/>
                      <a:pt x="4" y="1"/>
                    </a:cubicBezTo>
                    <a:cubicBezTo>
                      <a:pt x="4" y="1"/>
                      <a:pt x="4" y="0"/>
                      <a:pt x="5" y="0"/>
                    </a:cubicBezTo>
                    <a:cubicBezTo>
                      <a:pt x="29" y="0"/>
                      <a:pt x="29" y="0"/>
                      <a:pt x="29" y="0"/>
                    </a:cubicBezTo>
                    <a:cubicBezTo>
                      <a:pt x="30" y="0"/>
                      <a:pt x="31" y="1"/>
                      <a:pt x="30" y="1"/>
                    </a:cubicBezTo>
                    <a:cubicBezTo>
                      <a:pt x="27" y="12"/>
                      <a:pt x="27" y="12"/>
                      <a:pt x="27" y="12"/>
                    </a:cubicBezTo>
                    <a:cubicBezTo>
                      <a:pt x="27" y="12"/>
                      <a:pt x="26" y="13"/>
                      <a:pt x="26"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Freeform 77"/>
              <p:cNvSpPr/>
              <p:nvPr/>
            </p:nvSpPr>
            <p:spPr bwMode="auto">
              <a:xfrm>
                <a:off x="5450941" y="4771420"/>
                <a:ext cx="110145" cy="47374"/>
              </a:xfrm>
              <a:custGeom>
                <a:avLst/>
                <a:gdLst>
                  <a:gd name="T0" fmla="*/ 26 w 30"/>
                  <a:gd name="T1" fmla="*/ 13 h 13"/>
                  <a:gd name="T2" fmla="*/ 1 w 30"/>
                  <a:gd name="T3" fmla="*/ 13 h 13"/>
                  <a:gd name="T4" fmla="*/ 0 w 30"/>
                  <a:gd name="T5" fmla="*/ 12 h 13"/>
                  <a:gd name="T6" fmla="*/ 3 w 30"/>
                  <a:gd name="T7" fmla="*/ 1 h 13"/>
                  <a:gd name="T8" fmla="*/ 5 w 30"/>
                  <a:gd name="T9" fmla="*/ 0 h 13"/>
                  <a:gd name="T10" fmla="*/ 29 w 30"/>
                  <a:gd name="T11" fmla="*/ 0 h 13"/>
                  <a:gd name="T12" fmla="*/ 30 w 30"/>
                  <a:gd name="T13" fmla="*/ 1 h 13"/>
                  <a:gd name="T14" fmla="*/ 27 w 30"/>
                  <a:gd name="T15" fmla="*/ 12 h 13"/>
                  <a:gd name="T16" fmla="*/ 26 w 30"/>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3">
                    <a:moveTo>
                      <a:pt x="26" y="13"/>
                    </a:moveTo>
                    <a:cubicBezTo>
                      <a:pt x="1" y="13"/>
                      <a:pt x="1" y="13"/>
                      <a:pt x="1" y="13"/>
                    </a:cubicBezTo>
                    <a:cubicBezTo>
                      <a:pt x="0" y="13"/>
                      <a:pt x="0" y="12"/>
                      <a:pt x="0" y="12"/>
                    </a:cubicBezTo>
                    <a:cubicBezTo>
                      <a:pt x="3" y="1"/>
                      <a:pt x="3" y="1"/>
                      <a:pt x="3" y="1"/>
                    </a:cubicBezTo>
                    <a:cubicBezTo>
                      <a:pt x="3" y="1"/>
                      <a:pt x="4" y="0"/>
                      <a:pt x="5" y="0"/>
                    </a:cubicBezTo>
                    <a:cubicBezTo>
                      <a:pt x="29" y="0"/>
                      <a:pt x="29" y="0"/>
                      <a:pt x="29" y="0"/>
                    </a:cubicBezTo>
                    <a:cubicBezTo>
                      <a:pt x="30" y="0"/>
                      <a:pt x="30" y="1"/>
                      <a:pt x="30" y="1"/>
                    </a:cubicBezTo>
                    <a:cubicBezTo>
                      <a:pt x="27" y="12"/>
                      <a:pt x="27" y="12"/>
                      <a:pt x="27" y="12"/>
                    </a:cubicBezTo>
                    <a:cubicBezTo>
                      <a:pt x="27" y="12"/>
                      <a:pt x="27" y="13"/>
                      <a:pt x="26"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Freeform 78"/>
              <p:cNvSpPr/>
              <p:nvPr/>
            </p:nvSpPr>
            <p:spPr bwMode="auto">
              <a:xfrm>
                <a:off x="5571745" y="4771420"/>
                <a:ext cx="136201" cy="47374"/>
              </a:xfrm>
              <a:custGeom>
                <a:avLst/>
                <a:gdLst>
                  <a:gd name="T0" fmla="*/ 34 w 37"/>
                  <a:gd name="T1" fmla="*/ 13 h 13"/>
                  <a:gd name="T2" fmla="*/ 1 w 37"/>
                  <a:gd name="T3" fmla="*/ 13 h 13"/>
                  <a:gd name="T4" fmla="*/ 0 w 37"/>
                  <a:gd name="T5" fmla="*/ 12 h 13"/>
                  <a:gd name="T6" fmla="*/ 2 w 37"/>
                  <a:gd name="T7" fmla="*/ 1 h 13"/>
                  <a:gd name="T8" fmla="*/ 4 w 37"/>
                  <a:gd name="T9" fmla="*/ 0 h 13"/>
                  <a:gd name="T10" fmla="*/ 36 w 37"/>
                  <a:gd name="T11" fmla="*/ 0 h 13"/>
                  <a:gd name="T12" fmla="*/ 37 w 37"/>
                  <a:gd name="T13" fmla="*/ 1 h 13"/>
                  <a:gd name="T14" fmla="*/ 35 w 37"/>
                  <a:gd name="T15" fmla="*/ 12 h 13"/>
                  <a:gd name="T16" fmla="*/ 34 w 3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34" y="13"/>
                    </a:moveTo>
                    <a:cubicBezTo>
                      <a:pt x="1" y="13"/>
                      <a:pt x="1" y="13"/>
                      <a:pt x="1" y="13"/>
                    </a:cubicBezTo>
                    <a:cubicBezTo>
                      <a:pt x="0" y="13"/>
                      <a:pt x="0" y="12"/>
                      <a:pt x="0" y="12"/>
                    </a:cubicBezTo>
                    <a:cubicBezTo>
                      <a:pt x="2" y="1"/>
                      <a:pt x="2" y="1"/>
                      <a:pt x="2" y="1"/>
                    </a:cubicBezTo>
                    <a:cubicBezTo>
                      <a:pt x="2" y="1"/>
                      <a:pt x="3" y="0"/>
                      <a:pt x="4" y="0"/>
                    </a:cubicBezTo>
                    <a:cubicBezTo>
                      <a:pt x="36" y="0"/>
                      <a:pt x="36" y="0"/>
                      <a:pt x="36" y="0"/>
                    </a:cubicBezTo>
                    <a:cubicBezTo>
                      <a:pt x="37" y="0"/>
                      <a:pt x="37" y="1"/>
                      <a:pt x="37" y="1"/>
                    </a:cubicBezTo>
                    <a:cubicBezTo>
                      <a:pt x="35" y="12"/>
                      <a:pt x="35" y="12"/>
                      <a:pt x="35" y="12"/>
                    </a:cubicBezTo>
                    <a:cubicBezTo>
                      <a:pt x="35" y="12"/>
                      <a:pt x="35" y="13"/>
                      <a:pt x="34"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Freeform 79"/>
              <p:cNvSpPr/>
              <p:nvPr/>
            </p:nvSpPr>
            <p:spPr bwMode="auto">
              <a:xfrm>
                <a:off x="6308415" y="4771420"/>
                <a:ext cx="135016" cy="47374"/>
              </a:xfrm>
              <a:custGeom>
                <a:avLst/>
                <a:gdLst>
                  <a:gd name="T0" fmla="*/ 36 w 37"/>
                  <a:gd name="T1" fmla="*/ 13 h 13"/>
                  <a:gd name="T2" fmla="*/ 3 w 37"/>
                  <a:gd name="T3" fmla="*/ 13 h 13"/>
                  <a:gd name="T4" fmla="*/ 1 w 37"/>
                  <a:gd name="T5" fmla="*/ 12 h 13"/>
                  <a:gd name="T6" fmla="*/ 0 w 37"/>
                  <a:gd name="T7" fmla="*/ 1 h 13"/>
                  <a:gd name="T8" fmla="*/ 1 w 37"/>
                  <a:gd name="T9" fmla="*/ 0 h 13"/>
                  <a:gd name="T10" fmla="*/ 34 w 37"/>
                  <a:gd name="T11" fmla="*/ 0 h 13"/>
                  <a:gd name="T12" fmla="*/ 35 w 37"/>
                  <a:gd name="T13" fmla="*/ 1 h 13"/>
                  <a:gd name="T14" fmla="*/ 37 w 37"/>
                  <a:gd name="T15" fmla="*/ 12 h 13"/>
                  <a:gd name="T16" fmla="*/ 36 w 3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
                    <a:moveTo>
                      <a:pt x="36" y="13"/>
                    </a:moveTo>
                    <a:cubicBezTo>
                      <a:pt x="3" y="13"/>
                      <a:pt x="3" y="13"/>
                      <a:pt x="3" y="13"/>
                    </a:cubicBezTo>
                    <a:cubicBezTo>
                      <a:pt x="2" y="13"/>
                      <a:pt x="2" y="12"/>
                      <a:pt x="1" y="12"/>
                    </a:cubicBezTo>
                    <a:cubicBezTo>
                      <a:pt x="0" y="1"/>
                      <a:pt x="0" y="1"/>
                      <a:pt x="0" y="1"/>
                    </a:cubicBezTo>
                    <a:cubicBezTo>
                      <a:pt x="0" y="1"/>
                      <a:pt x="1" y="0"/>
                      <a:pt x="1" y="0"/>
                    </a:cubicBezTo>
                    <a:cubicBezTo>
                      <a:pt x="34" y="0"/>
                      <a:pt x="34" y="0"/>
                      <a:pt x="34" y="0"/>
                    </a:cubicBezTo>
                    <a:cubicBezTo>
                      <a:pt x="34" y="0"/>
                      <a:pt x="35" y="1"/>
                      <a:pt x="35" y="1"/>
                    </a:cubicBezTo>
                    <a:cubicBezTo>
                      <a:pt x="37" y="12"/>
                      <a:pt x="37" y="12"/>
                      <a:pt x="37" y="12"/>
                    </a:cubicBezTo>
                    <a:cubicBezTo>
                      <a:pt x="37" y="12"/>
                      <a:pt x="37" y="13"/>
                      <a:pt x="36"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Freeform 80"/>
              <p:cNvSpPr/>
              <p:nvPr/>
            </p:nvSpPr>
            <p:spPr bwMode="auto">
              <a:xfrm>
                <a:off x="6457644" y="4771420"/>
                <a:ext cx="106592" cy="47374"/>
              </a:xfrm>
              <a:custGeom>
                <a:avLst/>
                <a:gdLst>
                  <a:gd name="T0" fmla="*/ 28 w 29"/>
                  <a:gd name="T1" fmla="*/ 13 h 13"/>
                  <a:gd name="T2" fmla="*/ 4 w 29"/>
                  <a:gd name="T3" fmla="*/ 13 h 13"/>
                  <a:gd name="T4" fmla="*/ 2 w 29"/>
                  <a:gd name="T5" fmla="*/ 12 h 13"/>
                  <a:gd name="T6" fmla="*/ 0 w 29"/>
                  <a:gd name="T7" fmla="*/ 1 h 13"/>
                  <a:gd name="T8" fmla="*/ 1 w 29"/>
                  <a:gd name="T9" fmla="*/ 0 h 13"/>
                  <a:gd name="T10" fmla="*/ 25 w 29"/>
                  <a:gd name="T11" fmla="*/ 0 h 13"/>
                  <a:gd name="T12" fmla="*/ 27 w 29"/>
                  <a:gd name="T13" fmla="*/ 1 h 13"/>
                  <a:gd name="T14" fmla="*/ 29 w 29"/>
                  <a:gd name="T15" fmla="*/ 12 h 13"/>
                  <a:gd name="T16" fmla="*/ 28 w 2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
                    <a:moveTo>
                      <a:pt x="28" y="13"/>
                    </a:moveTo>
                    <a:cubicBezTo>
                      <a:pt x="4" y="13"/>
                      <a:pt x="4" y="13"/>
                      <a:pt x="4" y="13"/>
                    </a:cubicBezTo>
                    <a:cubicBezTo>
                      <a:pt x="3" y="13"/>
                      <a:pt x="2" y="12"/>
                      <a:pt x="2" y="12"/>
                    </a:cubicBezTo>
                    <a:cubicBezTo>
                      <a:pt x="0" y="1"/>
                      <a:pt x="0" y="1"/>
                      <a:pt x="0" y="1"/>
                    </a:cubicBezTo>
                    <a:cubicBezTo>
                      <a:pt x="0" y="1"/>
                      <a:pt x="1" y="0"/>
                      <a:pt x="1" y="0"/>
                    </a:cubicBezTo>
                    <a:cubicBezTo>
                      <a:pt x="25" y="0"/>
                      <a:pt x="25" y="0"/>
                      <a:pt x="25" y="0"/>
                    </a:cubicBezTo>
                    <a:cubicBezTo>
                      <a:pt x="26" y="0"/>
                      <a:pt x="27" y="1"/>
                      <a:pt x="27" y="1"/>
                    </a:cubicBezTo>
                    <a:cubicBezTo>
                      <a:pt x="29" y="12"/>
                      <a:pt x="29" y="12"/>
                      <a:pt x="29" y="12"/>
                    </a:cubicBezTo>
                    <a:cubicBezTo>
                      <a:pt x="29" y="12"/>
                      <a:pt x="29" y="13"/>
                      <a:pt x="28"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Freeform 81"/>
              <p:cNvSpPr/>
              <p:nvPr/>
            </p:nvSpPr>
            <p:spPr bwMode="auto">
              <a:xfrm>
                <a:off x="5722159" y="4771420"/>
                <a:ext cx="577966" cy="47374"/>
              </a:xfrm>
              <a:custGeom>
                <a:avLst/>
                <a:gdLst>
                  <a:gd name="T0" fmla="*/ 155 w 158"/>
                  <a:gd name="T1" fmla="*/ 13 h 13"/>
                  <a:gd name="T2" fmla="*/ 2 w 158"/>
                  <a:gd name="T3" fmla="*/ 13 h 13"/>
                  <a:gd name="T4" fmla="*/ 0 w 158"/>
                  <a:gd name="T5" fmla="*/ 11 h 13"/>
                  <a:gd name="T6" fmla="*/ 1 w 158"/>
                  <a:gd name="T7" fmla="*/ 1 h 13"/>
                  <a:gd name="T8" fmla="*/ 4 w 158"/>
                  <a:gd name="T9" fmla="*/ 0 h 13"/>
                  <a:gd name="T10" fmla="*/ 153 w 158"/>
                  <a:gd name="T11" fmla="*/ 0 h 13"/>
                  <a:gd name="T12" fmla="*/ 156 w 158"/>
                  <a:gd name="T13" fmla="*/ 1 h 13"/>
                  <a:gd name="T14" fmla="*/ 157 w 158"/>
                  <a:gd name="T15" fmla="*/ 11 h 13"/>
                  <a:gd name="T16" fmla="*/ 155 w 158"/>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3">
                    <a:moveTo>
                      <a:pt x="155" y="13"/>
                    </a:moveTo>
                    <a:cubicBezTo>
                      <a:pt x="2" y="13"/>
                      <a:pt x="2" y="13"/>
                      <a:pt x="2" y="13"/>
                    </a:cubicBezTo>
                    <a:cubicBezTo>
                      <a:pt x="1" y="13"/>
                      <a:pt x="0" y="12"/>
                      <a:pt x="0" y="11"/>
                    </a:cubicBezTo>
                    <a:cubicBezTo>
                      <a:pt x="1" y="1"/>
                      <a:pt x="1" y="1"/>
                      <a:pt x="1" y="1"/>
                    </a:cubicBezTo>
                    <a:cubicBezTo>
                      <a:pt x="1" y="1"/>
                      <a:pt x="3" y="0"/>
                      <a:pt x="4" y="0"/>
                    </a:cubicBezTo>
                    <a:cubicBezTo>
                      <a:pt x="153" y="0"/>
                      <a:pt x="153" y="0"/>
                      <a:pt x="153" y="0"/>
                    </a:cubicBezTo>
                    <a:cubicBezTo>
                      <a:pt x="155" y="0"/>
                      <a:pt x="156" y="1"/>
                      <a:pt x="156" y="1"/>
                    </a:cubicBezTo>
                    <a:cubicBezTo>
                      <a:pt x="157" y="11"/>
                      <a:pt x="157" y="11"/>
                      <a:pt x="157" y="11"/>
                    </a:cubicBezTo>
                    <a:cubicBezTo>
                      <a:pt x="158" y="12"/>
                      <a:pt x="156" y="13"/>
                      <a:pt x="155" y="13"/>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Freeform 82"/>
              <p:cNvSpPr/>
              <p:nvPr/>
            </p:nvSpPr>
            <p:spPr bwMode="auto">
              <a:xfrm>
                <a:off x="5612013" y="4727598"/>
                <a:ext cx="103040" cy="40268"/>
              </a:xfrm>
              <a:custGeom>
                <a:avLst/>
                <a:gdLst>
                  <a:gd name="T0" fmla="*/ 26 w 28"/>
                  <a:gd name="T1" fmla="*/ 11 h 11"/>
                  <a:gd name="T2" fmla="*/ 1 w 28"/>
                  <a:gd name="T3" fmla="*/ 11 h 11"/>
                  <a:gd name="T4" fmla="*/ 0 w 28"/>
                  <a:gd name="T5" fmla="*/ 10 h 11"/>
                  <a:gd name="T6" fmla="*/ 2 w 28"/>
                  <a:gd name="T7" fmla="*/ 1 h 11"/>
                  <a:gd name="T8" fmla="*/ 3 w 28"/>
                  <a:gd name="T9" fmla="*/ 0 h 11"/>
                  <a:gd name="T10" fmla="*/ 27 w 28"/>
                  <a:gd name="T11" fmla="*/ 0 h 11"/>
                  <a:gd name="T12" fmla="*/ 28 w 28"/>
                  <a:gd name="T13" fmla="*/ 1 h 11"/>
                  <a:gd name="T14" fmla="*/ 27 w 28"/>
                  <a:gd name="T15" fmla="*/ 10 h 11"/>
                  <a:gd name="T16" fmla="*/ 26 w 28"/>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1">
                    <a:moveTo>
                      <a:pt x="26" y="11"/>
                    </a:moveTo>
                    <a:cubicBezTo>
                      <a:pt x="1" y="11"/>
                      <a:pt x="1" y="11"/>
                      <a:pt x="1" y="11"/>
                    </a:cubicBezTo>
                    <a:cubicBezTo>
                      <a:pt x="0" y="11"/>
                      <a:pt x="0" y="10"/>
                      <a:pt x="0" y="10"/>
                    </a:cubicBezTo>
                    <a:cubicBezTo>
                      <a:pt x="2" y="1"/>
                      <a:pt x="2" y="1"/>
                      <a:pt x="2" y="1"/>
                    </a:cubicBezTo>
                    <a:cubicBezTo>
                      <a:pt x="2" y="0"/>
                      <a:pt x="3" y="0"/>
                      <a:pt x="3" y="0"/>
                    </a:cubicBezTo>
                    <a:cubicBezTo>
                      <a:pt x="27" y="0"/>
                      <a:pt x="27" y="0"/>
                      <a:pt x="27" y="0"/>
                    </a:cubicBezTo>
                    <a:cubicBezTo>
                      <a:pt x="28" y="0"/>
                      <a:pt x="28" y="0"/>
                      <a:pt x="28" y="1"/>
                    </a:cubicBezTo>
                    <a:cubicBezTo>
                      <a:pt x="27" y="10"/>
                      <a:pt x="27" y="10"/>
                      <a:pt x="27" y="10"/>
                    </a:cubicBezTo>
                    <a:cubicBezTo>
                      <a:pt x="27" y="10"/>
                      <a:pt x="26" y="11"/>
                      <a:pt x="2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Freeform 83"/>
              <p:cNvSpPr/>
              <p:nvPr/>
            </p:nvSpPr>
            <p:spPr bwMode="auto">
              <a:xfrm>
                <a:off x="5729265" y="4727598"/>
                <a:ext cx="103040" cy="40268"/>
              </a:xfrm>
              <a:custGeom>
                <a:avLst/>
                <a:gdLst>
                  <a:gd name="T0" fmla="*/ 25 w 28"/>
                  <a:gd name="T1" fmla="*/ 11 h 11"/>
                  <a:gd name="T2" fmla="*/ 1 w 28"/>
                  <a:gd name="T3" fmla="*/ 11 h 11"/>
                  <a:gd name="T4" fmla="*/ 0 w 28"/>
                  <a:gd name="T5" fmla="*/ 10 h 11"/>
                  <a:gd name="T6" fmla="*/ 1 w 28"/>
                  <a:gd name="T7" fmla="*/ 1 h 11"/>
                  <a:gd name="T8" fmla="*/ 3 w 28"/>
                  <a:gd name="T9" fmla="*/ 0 h 11"/>
                  <a:gd name="T10" fmla="*/ 27 w 28"/>
                  <a:gd name="T11" fmla="*/ 0 h 11"/>
                  <a:gd name="T12" fmla="*/ 28 w 28"/>
                  <a:gd name="T13" fmla="*/ 1 h 11"/>
                  <a:gd name="T14" fmla="*/ 27 w 28"/>
                  <a:gd name="T15" fmla="*/ 10 h 11"/>
                  <a:gd name="T16" fmla="*/ 25 w 28"/>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1">
                    <a:moveTo>
                      <a:pt x="25" y="11"/>
                    </a:moveTo>
                    <a:cubicBezTo>
                      <a:pt x="1" y="11"/>
                      <a:pt x="1" y="11"/>
                      <a:pt x="1" y="11"/>
                    </a:cubicBezTo>
                    <a:cubicBezTo>
                      <a:pt x="0" y="11"/>
                      <a:pt x="0" y="10"/>
                      <a:pt x="0" y="10"/>
                    </a:cubicBezTo>
                    <a:cubicBezTo>
                      <a:pt x="1" y="1"/>
                      <a:pt x="1" y="1"/>
                      <a:pt x="1" y="1"/>
                    </a:cubicBezTo>
                    <a:cubicBezTo>
                      <a:pt x="1" y="0"/>
                      <a:pt x="2" y="0"/>
                      <a:pt x="3" y="0"/>
                    </a:cubicBezTo>
                    <a:cubicBezTo>
                      <a:pt x="27" y="0"/>
                      <a:pt x="27" y="0"/>
                      <a:pt x="27" y="0"/>
                    </a:cubicBezTo>
                    <a:cubicBezTo>
                      <a:pt x="27" y="0"/>
                      <a:pt x="28" y="0"/>
                      <a:pt x="28" y="1"/>
                    </a:cubicBezTo>
                    <a:cubicBezTo>
                      <a:pt x="27" y="10"/>
                      <a:pt x="27" y="10"/>
                      <a:pt x="27" y="10"/>
                    </a:cubicBezTo>
                    <a:cubicBezTo>
                      <a:pt x="27" y="10"/>
                      <a:pt x="26" y="11"/>
                      <a:pt x="25"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Freeform 84"/>
              <p:cNvSpPr/>
              <p:nvPr/>
            </p:nvSpPr>
            <p:spPr bwMode="auto">
              <a:xfrm>
                <a:off x="5846516" y="4727598"/>
                <a:ext cx="99486" cy="40268"/>
              </a:xfrm>
              <a:custGeom>
                <a:avLst/>
                <a:gdLst>
                  <a:gd name="T0" fmla="*/ 25 w 27"/>
                  <a:gd name="T1" fmla="*/ 11 h 11"/>
                  <a:gd name="T2" fmla="*/ 1 w 27"/>
                  <a:gd name="T3" fmla="*/ 11 h 11"/>
                  <a:gd name="T4" fmla="*/ 0 w 27"/>
                  <a:gd name="T5" fmla="*/ 10 h 11"/>
                  <a:gd name="T6" fmla="*/ 1 w 27"/>
                  <a:gd name="T7" fmla="*/ 1 h 11"/>
                  <a:gd name="T8" fmla="*/ 2 w 27"/>
                  <a:gd name="T9" fmla="*/ 0 h 11"/>
                  <a:gd name="T10" fmla="*/ 26 w 27"/>
                  <a:gd name="T11" fmla="*/ 0 h 11"/>
                  <a:gd name="T12" fmla="*/ 27 w 27"/>
                  <a:gd name="T13" fmla="*/ 1 h 11"/>
                  <a:gd name="T14" fmla="*/ 26 w 27"/>
                  <a:gd name="T15" fmla="*/ 10 h 11"/>
                  <a:gd name="T16" fmla="*/ 25 w 2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1">
                    <a:moveTo>
                      <a:pt x="25" y="11"/>
                    </a:moveTo>
                    <a:cubicBezTo>
                      <a:pt x="1" y="11"/>
                      <a:pt x="1" y="11"/>
                      <a:pt x="1" y="11"/>
                    </a:cubicBezTo>
                    <a:cubicBezTo>
                      <a:pt x="0" y="11"/>
                      <a:pt x="0" y="10"/>
                      <a:pt x="0" y="10"/>
                    </a:cubicBezTo>
                    <a:cubicBezTo>
                      <a:pt x="1" y="1"/>
                      <a:pt x="1" y="1"/>
                      <a:pt x="1" y="1"/>
                    </a:cubicBezTo>
                    <a:cubicBezTo>
                      <a:pt x="1" y="0"/>
                      <a:pt x="1" y="0"/>
                      <a:pt x="2" y="0"/>
                    </a:cubicBezTo>
                    <a:cubicBezTo>
                      <a:pt x="26" y="0"/>
                      <a:pt x="26" y="0"/>
                      <a:pt x="26" y="0"/>
                    </a:cubicBezTo>
                    <a:cubicBezTo>
                      <a:pt x="27" y="0"/>
                      <a:pt x="27" y="0"/>
                      <a:pt x="27" y="1"/>
                    </a:cubicBezTo>
                    <a:cubicBezTo>
                      <a:pt x="26" y="10"/>
                      <a:pt x="26" y="10"/>
                      <a:pt x="26" y="10"/>
                    </a:cubicBezTo>
                    <a:cubicBezTo>
                      <a:pt x="26" y="10"/>
                      <a:pt x="26" y="11"/>
                      <a:pt x="25"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Freeform 85"/>
              <p:cNvSpPr/>
              <p:nvPr/>
            </p:nvSpPr>
            <p:spPr bwMode="auto">
              <a:xfrm>
                <a:off x="5963768" y="4727598"/>
                <a:ext cx="94748" cy="40268"/>
              </a:xfrm>
              <a:custGeom>
                <a:avLst/>
                <a:gdLst>
                  <a:gd name="T0" fmla="*/ 25 w 26"/>
                  <a:gd name="T1" fmla="*/ 11 h 11"/>
                  <a:gd name="T2" fmla="*/ 1 w 26"/>
                  <a:gd name="T3" fmla="*/ 11 h 11"/>
                  <a:gd name="T4" fmla="*/ 0 w 26"/>
                  <a:gd name="T5" fmla="*/ 10 h 11"/>
                  <a:gd name="T6" fmla="*/ 0 w 26"/>
                  <a:gd name="T7" fmla="*/ 1 h 11"/>
                  <a:gd name="T8" fmla="*/ 1 w 26"/>
                  <a:gd name="T9" fmla="*/ 0 h 11"/>
                  <a:gd name="T10" fmla="*/ 25 w 26"/>
                  <a:gd name="T11" fmla="*/ 0 h 11"/>
                  <a:gd name="T12" fmla="*/ 26 w 26"/>
                  <a:gd name="T13" fmla="*/ 1 h 11"/>
                  <a:gd name="T14" fmla="*/ 26 w 26"/>
                  <a:gd name="T15" fmla="*/ 10 h 11"/>
                  <a:gd name="T16" fmla="*/ 25 w 26"/>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1">
                    <a:moveTo>
                      <a:pt x="25" y="11"/>
                    </a:moveTo>
                    <a:cubicBezTo>
                      <a:pt x="1" y="11"/>
                      <a:pt x="1" y="11"/>
                      <a:pt x="1" y="11"/>
                    </a:cubicBezTo>
                    <a:cubicBezTo>
                      <a:pt x="0" y="11"/>
                      <a:pt x="0" y="10"/>
                      <a:pt x="0" y="10"/>
                    </a:cubicBezTo>
                    <a:cubicBezTo>
                      <a:pt x="0" y="1"/>
                      <a:pt x="0" y="1"/>
                      <a:pt x="0" y="1"/>
                    </a:cubicBezTo>
                    <a:cubicBezTo>
                      <a:pt x="0" y="0"/>
                      <a:pt x="1" y="0"/>
                      <a:pt x="1" y="0"/>
                    </a:cubicBezTo>
                    <a:cubicBezTo>
                      <a:pt x="25" y="0"/>
                      <a:pt x="25" y="0"/>
                      <a:pt x="25" y="0"/>
                    </a:cubicBezTo>
                    <a:cubicBezTo>
                      <a:pt x="26" y="0"/>
                      <a:pt x="26" y="0"/>
                      <a:pt x="26" y="1"/>
                    </a:cubicBezTo>
                    <a:cubicBezTo>
                      <a:pt x="26" y="10"/>
                      <a:pt x="26" y="10"/>
                      <a:pt x="26" y="10"/>
                    </a:cubicBezTo>
                    <a:cubicBezTo>
                      <a:pt x="26" y="10"/>
                      <a:pt x="26" y="11"/>
                      <a:pt x="25"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Freeform 86"/>
              <p:cNvSpPr/>
              <p:nvPr/>
            </p:nvSpPr>
            <p:spPr bwMode="auto">
              <a:xfrm>
                <a:off x="6077466" y="4727598"/>
                <a:ext cx="98302" cy="40268"/>
              </a:xfrm>
              <a:custGeom>
                <a:avLst/>
                <a:gdLst>
                  <a:gd name="T0" fmla="*/ 26 w 27"/>
                  <a:gd name="T1" fmla="*/ 11 h 11"/>
                  <a:gd name="T2" fmla="*/ 2 w 27"/>
                  <a:gd name="T3" fmla="*/ 11 h 11"/>
                  <a:gd name="T4" fmla="*/ 0 w 27"/>
                  <a:gd name="T5" fmla="*/ 10 h 11"/>
                  <a:gd name="T6" fmla="*/ 0 w 27"/>
                  <a:gd name="T7" fmla="*/ 1 h 11"/>
                  <a:gd name="T8" fmla="*/ 1 w 27"/>
                  <a:gd name="T9" fmla="*/ 0 h 11"/>
                  <a:gd name="T10" fmla="*/ 26 w 27"/>
                  <a:gd name="T11" fmla="*/ 0 h 11"/>
                  <a:gd name="T12" fmla="*/ 27 w 27"/>
                  <a:gd name="T13" fmla="*/ 1 h 11"/>
                  <a:gd name="T14" fmla="*/ 27 w 27"/>
                  <a:gd name="T15" fmla="*/ 10 h 11"/>
                  <a:gd name="T16" fmla="*/ 26 w 2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1">
                    <a:moveTo>
                      <a:pt x="26" y="11"/>
                    </a:moveTo>
                    <a:cubicBezTo>
                      <a:pt x="2" y="11"/>
                      <a:pt x="2" y="11"/>
                      <a:pt x="2" y="11"/>
                    </a:cubicBezTo>
                    <a:cubicBezTo>
                      <a:pt x="1" y="11"/>
                      <a:pt x="0" y="10"/>
                      <a:pt x="0" y="10"/>
                    </a:cubicBezTo>
                    <a:cubicBezTo>
                      <a:pt x="0" y="1"/>
                      <a:pt x="0" y="1"/>
                      <a:pt x="0" y="1"/>
                    </a:cubicBezTo>
                    <a:cubicBezTo>
                      <a:pt x="0" y="0"/>
                      <a:pt x="1" y="0"/>
                      <a:pt x="1" y="0"/>
                    </a:cubicBezTo>
                    <a:cubicBezTo>
                      <a:pt x="26" y="0"/>
                      <a:pt x="26" y="0"/>
                      <a:pt x="26" y="0"/>
                    </a:cubicBezTo>
                    <a:cubicBezTo>
                      <a:pt x="26" y="0"/>
                      <a:pt x="27" y="0"/>
                      <a:pt x="27" y="1"/>
                    </a:cubicBezTo>
                    <a:cubicBezTo>
                      <a:pt x="27" y="10"/>
                      <a:pt x="27" y="10"/>
                      <a:pt x="27" y="10"/>
                    </a:cubicBezTo>
                    <a:cubicBezTo>
                      <a:pt x="27" y="10"/>
                      <a:pt x="27" y="11"/>
                      <a:pt x="2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Freeform 87"/>
              <p:cNvSpPr/>
              <p:nvPr/>
            </p:nvSpPr>
            <p:spPr bwMode="auto">
              <a:xfrm>
                <a:off x="6194717" y="4727598"/>
                <a:ext cx="98302" cy="40268"/>
              </a:xfrm>
              <a:custGeom>
                <a:avLst/>
                <a:gdLst>
                  <a:gd name="T0" fmla="*/ 26 w 27"/>
                  <a:gd name="T1" fmla="*/ 11 h 11"/>
                  <a:gd name="T2" fmla="*/ 1 w 27"/>
                  <a:gd name="T3" fmla="*/ 11 h 11"/>
                  <a:gd name="T4" fmla="*/ 0 w 27"/>
                  <a:gd name="T5" fmla="*/ 10 h 11"/>
                  <a:gd name="T6" fmla="*/ 0 w 27"/>
                  <a:gd name="T7" fmla="*/ 1 h 11"/>
                  <a:gd name="T8" fmla="*/ 1 w 27"/>
                  <a:gd name="T9" fmla="*/ 0 h 11"/>
                  <a:gd name="T10" fmla="*/ 25 w 27"/>
                  <a:gd name="T11" fmla="*/ 0 h 11"/>
                  <a:gd name="T12" fmla="*/ 26 w 27"/>
                  <a:gd name="T13" fmla="*/ 1 h 11"/>
                  <a:gd name="T14" fmla="*/ 27 w 27"/>
                  <a:gd name="T15" fmla="*/ 10 h 11"/>
                  <a:gd name="T16" fmla="*/ 26 w 2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1">
                    <a:moveTo>
                      <a:pt x="26" y="11"/>
                    </a:moveTo>
                    <a:cubicBezTo>
                      <a:pt x="1" y="11"/>
                      <a:pt x="1" y="11"/>
                      <a:pt x="1" y="11"/>
                    </a:cubicBezTo>
                    <a:cubicBezTo>
                      <a:pt x="1" y="11"/>
                      <a:pt x="0" y="10"/>
                      <a:pt x="0" y="10"/>
                    </a:cubicBezTo>
                    <a:cubicBezTo>
                      <a:pt x="0" y="1"/>
                      <a:pt x="0" y="1"/>
                      <a:pt x="0" y="1"/>
                    </a:cubicBezTo>
                    <a:cubicBezTo>
                      <a:pt x="0" y="0"/>
                      <a:pt x="0" y="0"/>
                      <a:pt x="1" y="0"/>
                    </a:cubicBezTo>
                    <a:cubicBezTo>
                      <a:pt x="25" y="0"/>
                      <a:pt x="25" y="0"/>
                      <a:pt x="25" y="0"/>
                    </a:cubicBezTo>
                    <a:cubicBezTo>
                      <a:pt x="25" y="0"/>
                      <a:pt x="26" y="0"/>
                      <a:pt x="26" y="1"/>
                    </a:cubicBezTo>
                    <a:cubicBezTo>
                      <a:pt x="27" y="10"/>
                      <a:pt x="27" y="10"/>
                      <a:pt x="27" y="10"/>
                    </a:cubicBezTo>
                    <a:cubicBezTo>
                      <a:pt x="27" y="10"/>
                      <a:pt x="27" y="11"/>
                      <a:pt x="2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Freeform 88"/>
              <p:cNvSpPr/>
              <p:nvPr/>
            </p:nvSpPr>
            <p:spPr bwMode="auto">
              <a:xfrm>
                <a:off x="6308415" y="4727598"/>
                <a:ext cx="101855" cy="40268"/>
              </a:xfrm>
              <a:custGeom>
                <a:avLst/>
                <a:gdLst>
                  <a:gd name="T0" fmla="*/ 27 w 28"/>
                  <a:gd name="T1" fmla="*/ 11 h 11"/>
                  <a:gd name="T2" fmla="*/ 2 w 28"/>
                  <a:gd name="T3" fmla="*/ 11 h 11"/>
                  <a:gd name="T4" fmla="*/ 1 w 28"/>
                  <a:gd name="T5" fmla="*/ 10 h 11"/>
                  <a:gd name="T6" fmla="*/ 0 w 28"/>
                  <a:gd name="T7" fmla="*/ 1 h 11"/>
                  <a:gd name="T8" fmla="*/ 1 w 28"/>
                  <a:gd name="T9" fmla="*/ 0 h 11"/>
                  <a:gd name="T10" fmla="*/ 25 w 28"/>
                  <a:gd name="T11" fmla="*/ 0 h 11"/>
                  <a:gd name="T12" fmla="*/ 26 w 28"/>
                  <a:gd name="T13" fmla="*/ 1 h 11"/>
                  <a:gd name="T14" fmla="*/ 28 w 28"/>
                  <a:gd name="T15" fmla="*/ 10 h 11"/>
                  <a:gd name="T16" fmla="*/ 27 w 28"/>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1">
                    <a:moveTo>
                      <a:pt x="27" y="11"/>
                    </a:moveTo>
                    <a:cubicBezTo>
                      <a:pt x="2" y="11"/>
                      <a:pt x="2" y="11"/>
                      <a:pt x="2" y="11"/>
                    </a:cubicBezTo>
                    <a:cubicBezTo>
                      <a:pt x="2" y="11"/>
                      <a:pt x="1" y="10"/>
                      <a:pt x="1" y="10"/>
                    </a:cubicBezTo>
                    <a:cubicBezTo>
                      <a:pt x="0" y="1"/>
                      <a:pt x="0" y="1"/>
                      <a:pt x="0" y="1"/>
                    </a:cubicBezTo>
                    <a:cubicBezTo>
                      <a:pt x="0" y="0"/>
                      <a:pt x="0" y="0"/>
                      <a:pt x="1" y="0"/>
                    </a:cubicBezTo>
                    <a:cubicBezTo>
                      <a:pt x="25" y="0"/>
                      <a:pt x="25" y="0"/>
                      <a:pt x="25" y="0"/>
                    </a:cubicBezTo>
                    <a:cubicBezTo>
                      <a:pt x="26" y="0"/>
                      <a:pt x="26" y="0"/>
                      <a:pt x="26" y="1"/>
                    </a:cubicBezTo>
                    <a:cubicBezTo>
                      <a:pt x="28" y="10"/>
                      <a:pt x="28" y="10"/>
                      <a:pt x="28" y="10"/>
                    </a:cubicBezTo>
                    <a:cubicBezTo>
                      <a:pt x="28" y="10"/>
                      <a:pt x="27" y="11"/>
                      <a:pt x="27"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Freeform 89"/>
              <p:cNvSpPr/>
              <p:nvPr/>
            </p:nvSpPr>
            <p:spPr bwMode="auto">
              <a:xfrm>
                <a:off x="6422113" y="4727598"/>
                <a:ext cx="105408" cy="40268"/>
              </a:xfrm>
              <a:custGeom>
                <a:avLst/>
                <a:gdLst>
                  <a:gd name="T0" fmla="*/ 28 w 29"/>
                  <a:gd name="T1" fmla="*/ 11 h 11"/>
                  <a:gd name="T2" fmla="*/ 3 w 29"/>
                  <a:gd name="T3" fmla="*/ 11 h 11"/>
                  <a:gd name="T4" fmla="*/ 2 w 29"/>
                  <a:gd name="T5" fmla="*/ 10 h 11"/>
                  <a:gd name="T6" fmla="*/ 0 w 29"/>
                  <a:gd name="T7" fmla="*/ 1 h 11"/>
                  <a:gd name="T8" fmla="*/ 1 w 29"/>
                  <a:gd name="T9" fmla="*/ 0 h 11"/>
                  <a:gd name="T10" fmla="*/ 25 w 29"/>
                  <a:gd name="T11" fmla="*/ 0 h 11"/>
                  <a:gd name="T12" fmla="*/ 26 w 29"/>
                  <a:gd name="T13" fmla="*/ 1 h 11"/>
                  <a:gd name="T14" fmla="*/ 29 w 29"/>
                  <a:gd name="T15" fmla="*/ 10 h 11"/>
                  <a:gd name="T16" fmla="*/ 28 w 29"/>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
                    <a:moveTo>
                      <a:pt x="28" y="11"/>
                    </a:moveTo>
                    <a:cubicBezTo>
                      <a:pt x="3" y="11"/>
                      <a:pt x="3" y="11"/>
                      <a:pt x="3" y="11"/>
                    </a:cubicBezTo>
                    <a:cubicBezTo>
                      <a:pt x="2" y="11"/>
                      <a:pt x="2" y="10"/>
                      <a:pt x="2" y="10"/>
                    </a:cubicBezTo>
                    <a:cubicBezTo>
                      <a:pt x="0" y="1"/>
                      <a:pt x="0" y="1"/>
                      <a:pt x="0" y="1"/>
                    </a:cubicBezTo>
                    <a:cubicBezTo>
                      <a:pt x="0" y="0"/>
                      <a:pt x="1" y="0"/>
                      <a:pt x="1" y="0"/>
                    </a:cubicBezTo>
                    <a:cubicBezTo>
                      <a:pt x="25" y="0"/>
                      <a:pt x="25" y="0"/>
                      <a:pt x="25" y="0"/>
                    </a:cubicBezTo>
                    <a:cubicBezTo>
                      <a:pt x="26" y="0"/>
                      <a:pt x="26" y="0"/>
                      <a:pt x="26" y="1"/>
                    </a:cubicBezTo>
                    <a:cubicBezTo>
                      <a:pt x="29" y="10"/>
                      <a:pt x="29" y="10"/>
                      <a:pt x="29" y="10"/>
                    </a:cubicBezTo>
                    <a:cubicBezTo>
                      <a:pt x="29" y="10"/>
                      <a:pt x="28" y="11"/>
                      <a:pt x="28"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Freeform 90"/>
              <p:cNvSpPr/>
              <p:nvPr/>
            </p:nvSpPr>
            <p:spPr bwMode="auto">
              <a:xfrm>
                <a:off x="6578448" y="4793921"/>
                <a:ext cx="106592" cy="24872"/>
              </a:xfrm>
              <a:custGeom>
                <a:avLst/>
                <a:gdLst>
                  <a:gd name="T0" fmla="*/ 25 w 29"/>
                  <a:gd name="T1" fmla="*/ 7 h 7"/>
                  <a:gd name="T2" fmla="*/ 6 w 29"/>
                  <a:gd name="T3" fmla="*/ 7 h 7"/>
                  <a:gd name="T4" fmla="*/ 1 w 29"/>
                  <a:gd name="T5" fmla="*/ 5 h 7"/>
                  <a:gd name="T6" fmla="*/ 0 w 29"/>
                  <a:gd name="T7" fmla="*/ 2 h 7"/>
                  <a:gd name="T8" fmla="*/ 4 w 29"/>
                  <a:gd name="T9" fmla="*/ 0 h 7"/>
                  <a:gd name="T10" fmla="*/ 23 w 29"/>
                  <a:gd name="T11" fmla="*/ 0 h 7"/>
                  <a:gd name="T12" fmla="*/ 28 w 29"/>
                  <a:gd name="T13" fmla="*/ 2 h 7"/>
                  <a:gd name="T14" fmla="*/ 29 w 29"/>
                  <a:gd name="T15" fmla="*/ 5 h 7"/>
                  <a:gd name="T16" fmla="*/ 25 w 2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5" y="7"/>
                    </a:moveTo>
                    <a:cubicBezTo>
                      <a:pt x="6" y="7"/>
                      <a:pt x="6" y="7"/>
                      <a:pt x="6" y="7"/>
                    </a:cubicBezTo>
                    <a:cubicBezTo>
                      <a:pt x="3" y="7"/>
                      <a:pt x="1" y="6"/>
                      <a:pt x="1" y="5"/>
                    </a:cubicBezTo>
                    <a:cubicBezTo>
                      <a:pt x="0" y="2"/>
                      <a:pt x="0" y="2"/>
                      <a:pt x="0" y="2"/>
                    </a:cubicBezTo>
                    <a:cubicBezTo>
                      <a:pt x="0" y="1"/>
                      <a:pt x="2" y="0"/>
                      <a:pt x="4" y="0"/>
                    </a:cubicBezTo>
                    <a:cubicBezTo>
                      <a:pt x="23" y="0"/>
                      <a:pt x="23" y="0"/>
                      <a:pt x="23" y="0"/>
                    </a:cubicBezTo>
                    <a:cubicBezTo>
                      <a:pt x="25" y="0"/>
                      <a:pt x="28" y="1"/>
                      <a:pt x="28" y="2"/>
                    </a:cubicBezTo>
                    <a:cubicBezTo>
                      <a:pt x="29" y="5"/>
                      <a:pt x="29" y="5"/>
                      <a:pt x="29" y="5"/>
                    </a:cubicBezTo>
                    <a:cubicBezTo>
                      <a:pt x="29" y="6"/>
                      <a:pt x="27" y="7"/>
                      <a:pt x="25" y="7"/>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Freeform 91"/>
              <p:cNvSpPr/>
              <p:nvPr/>
            </p:nvSpPr>
            <p:spPr bwMode="auto">
              <a:xfrm>
                <a:off x="6695700" y="4793921"/>
                <a:ext cx="110145" cy="24872"/>
              </a:xfrm>
              <a:custGeom>
                <a:avLst/>
                <a:gdLst>
                  <a:gd name="T0" fmla="*/ 26 w 30"/>
                  <a:gd name="T1" fmla="*/ 7 h 7"/>
                  <a:gd name="T2" fmla="*/ 6 w 30"/>
                  <a:gd name="T3" fmla="*/ 7 h 7"/>
                  <a:gd name="T4" fmla="*/ 2 w 30"/>
                  <a:gd name="T5" fmla="*/ 5 h 7"/>
                  <a:gd name="T6" fmla="*/ 1 w 30"/>
                  <a:gd name="T7" fmla="*/ 2 h 7"/>
                  <a:gd name="T8" fmla="*/ 4 w 30"/>
                  <a:gd name="T9" fmla="*/ 0 h 7"/>
                  <a:gd name="T10" fmla="*/ 23 w 30"/>
                  <a:gd name="T11" fmla="*/ 0 h 7"/>
                  <a:gd name="T12" fmla="*/ 28 w 30"/>
                  <a:gd name="T13" fmla="*/ 2 h 7"/>
                  <a:gd name="T14" fmla="*/ 29 w 30"/>
                  <a:gd name="T15" fmla="*/ 5 h 7"/>
                  <a:gd name="T16" fmla="*/ 26 w 30"/>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7">
                    <a:moveTo>
                      <a:pt x="26" y="7"/>
                    </a:moveTo>
                    <a:cubicBezTo>
                      <a:pt x="6" y="7"/>
                      <a:pt x="6" y="7"/>
                      <a:pt x="6" y="7"/>
                    </a:cubicBezTo>
                    <a:cubicBezTo>
                      <a:pt x="4" y="7"/>
                      <a:pt x="2" y="6"/>
                      <a:pt x="2" y="5"/>
                    </a:cubicBezTo>
                    <a:cubicBezTo>
                      <a:pt x="1" y="2"/>
                      <a:pt x="1" y="2"/>
                      <a:pt x="1" y="2"/>
                    </a:cubicBezTo>
                    <a:cubicBezTo>
                      <a:pt x="0" y="1"/>
                      <a:pt x="2" y="0"/>
                      <a:pt x="4" y="0"/>
                    </a:cubicBezTo>
                    <a:cubicBezTo>
                      <a:pt x="23" y="0"/>
                      <a:pt x="23" y="0"/>
                      <a:pt x="23" y="0"/>
                    </a:cubicBezTo>
                    <a:cubicBezTo>
                      <a:pt x="26" y="0"/>
                      <a:pt x="28" y="1"/>
                      <a:pt x="28" y="2"/>
                    </a:cubicBezTo>
                    <a:cubicBezTo>
                      <a:pt x="29" y="5"/>
                      <a:pt x="29" y="5"/>
                      <a:pt x="29" y="5"/>
                    </a:cubicBezTo>
                    <a:cubicBezTo>
                      <a:pt x="30" y="6"/>
                      <a:pt x="28" y="7"/>
                      <a:pt x="26" y="7"/>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Freeform 92"/>
              <p:cNvSpPr/>
              <p:nvPr/>
            </p:nvSpPr>
            <p:spPr bwMode="auto">
              <a:xfrm>
                <a:off x="6688594" y="4767866"/>
                <a:ext cx="106592" cy="26056"/>
              </a:xfrm>
              <a:custGeom>
                <a:avLst/>
                <a:gdLst>
                  <a:gd name="T0" fmla="*/ 25 w 29"/>
                  <a:gd name="T1" fmla="*/ 7 h 7"/>
                  <a:gd name="T2" fmla="*/ 6 w 29"/>
                  <a:gd name="T3" fmla="*/ 7 h 7"/>
                  <a:gd name="T4" fmla="*/ 1 w 29"/>
                  <a:gd name="T5" fmla="*/ 5 h 7"/>
                  <a:gd name="T6" fmla="*/ 1 w 29"/>
                  <a:gd name="T7" fmla="*/ 2 h 7"/>
                  <a:gd name="T8" fmla="*/ 4 w 29"/>
                  <a:gd name="T9" fmla="*/ 0 h 7"/>
                  <a:gd name="T10" fmla="*/ 23 w 29"/>
                  <a:gd name="T11" fmla="*/ 0 h 7"/>
                  <a:gd name="T12" fmla="*/ 28 w 29"/>
                  <a:gd name="T13" fmla="*/ 2 h 7"/>
                  <a:gd name="T14" fmla="*/ 29 w 29"/>
                  <a:gd name="T15" fmla="*/ 5 h 7"/>
                  <a:gd name="T16" fmla="*/ 25 w 2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5" y="7"/>
                    </a:moveTo>
                    <a:cubicBezTo>
                      <a:pt x="6" y="7"/>
                      <a:pt x="6" y="7"/>
                      <a:pt x="6" y="7"/>
                    </a:cubicBezTo>
                    <a:cubicBezTo>
                      <a:pt x="4" y="7"/>
                      <a:pt x="2" y="6"/>
                      <a:pt x="1" y="5"/>
                    </a:cubicBezTo>
                    <a:cubicBezTo>
                      <a:pt x="1" y="2"/>
                      <a:pt x="1" y="2"/>
                      <a:pt x="1" y="2"/>
                    </a:cubicBezTo>
                    <a:cubicBezTo>
                      <a:pt x="0" y="1"/>
                      <a:pt x="2" y="0"/>
                      <a:pt x="4" y="0"/>
                    </a:cubicBezTo>
                    <a:cubicBezTo>
                      <a:pt x="23" y="0"/>
                      <a:pt x="23" y="0"/>
                      <a:pt x="23" y="0"/>
                    </a:cubicBezTo>
                    <a:cubicBezTo>
                      <a:pt x="25" y="0"/>
                      <a:pt x="28" y="1"/>
                      <a:pt x="28" y="2"/>
                    </a:cubicBezTo>
                    <a:cubicBezTo>
                      <a:pt x="29" y="5"/>
                      <a:pt x="29" y="5"/>
                      <a:pt x="29" y="5"/>
                    </a:cubicBezTo>
                    <a:cubicBezTo>
                      <a:pt x="29" y="6"/>
                      <a:pt x="28" y="7"/>
                      <a:pt x="25" y="7"/>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Freeform 93"/>
              <p:cNvSpPr/>
              <p:nvPr/>
            </p:nvSpPr>
            <p:spPr bwMode="auto">
              <a:xfrm>
                <a:off x="6816505" y="4793921"/>
                <a:ext cx="106592" cy="24872"/>
              </a:xfrm>
              <a:custGeom>
                <a:avLst/>
                <a:gdLst>
                  <a:gd name="T0" fmla="*/ 25 w 29"/>
                  <a:gd name="T1" fmla="*/ 7 h 7"/>
                  <a:gd name="T2" fmla="*/ 6 w 29"/>
                  <a:gd name="T3" fmla="*/ 7 h 7"/>
                  <a:gd name="T4" fmla="*/ 1 w 29"/>
                  <a:gd name="T5" fmla="*/ 5 h 7"/>
                  <a:gd name="T6" fmla="*/ 0 w 29"/>
                  <a:gd name="T7" fmla="*/ 2 h 7"/>
                  <a:gd name="T8" fmla="*/ 4 w 29"/>
                  <a:gd name="T9" fmla="*/ 0 h 7"/>
                  <a:gd name="T10" fmla="*/ 23 w 29"/>
                  <a:gd name="T11" fmla="*/ 0 h 7"/>
                  <a:gd name="T12" fmla="*/ 28 w 29"/>
                  <a:gd name="T13" fmla="*/ 2 h 7"/>
                  <a:gd name="T14" fmla="*/ 29 w 29"/>
                  <a:gd name="T15" fmla="*/ 5 h 7"/>
                  <a:gd name="T16" fmla="*/ 25 w 2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5" y="7"/>
                    </a:moveTo>
                    <a:cubicBezTo>
                      <a:pt x="6" y="7"/>
                      <a:pt x="6" y="7"/>
                      <a:pt x="6" y="7"/>
                    </a:cubicBezTo>
                    <a:cubicBezTo>
                      <a:pt x="4" y="7"/>
                      <a:pt x="2" y="6"/>
                      <a:pt x="1" y="5"/>
                    </a:cubicBezTo>
                    <a:cubicBezTo>
                      <a:pt x="0" y="2"/>
                      <a:pt x="0" y="2"/>
                      <a:pt x="0" y="2"/>
                    </a:cubicBezTo>
                    <a:cubicBezTo>
                      <a:pt x="0" y="1"/>
                      <a:pt x="1" y="0"/>
                      <a:pt x="4" y="0"/>
                    </a:cubicBezTo>
                    <a:cubicBezTo>
                      <a:pt x="23" y="0"/>
                      <a:pt x="23" y="0"/>
                      <a:pt x="23" y="0"/>
                    </a:cubicBezTo>
                    <a:cubicBezTo>
                      <a:pt x="25" y="0"/>
                      <a:pt x="27" y="1"/>
                      <a:pt x="28" y="2"/>
                    </a:cubicBezTo>
                    <a:cubicBezTo>
                      <a:pt x="29" y="5"/>
                      <a:pt x="29" y="5"/>
                      <a:pt x="29" y="5"/>
                    </a:cubicBezTo>
                    <a:cubicBezTo>
                      <a:pt x="29" y="6"/>
                      <a:pt x="28" y="7"/>
                      <a:pt x="25" y="7"/>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Freeform 94"/>
              <p:cNvSpPr/>
              <p:nvPr/>
            </p:nvSpPr>
            <p:spPr bwMode="auto">
              <a:xfrm>
                <a:off x="5564639" y="4687330"/>
                <a:ext cx="103040" cy="36715"/>
              </a:xfrm>
              <a:custGeom>
                <a:avLst/>
                <a:gdLst>
                  <a:gd name="T0" fmla="*/ 25 w 28"/>
                  <a:gd name="T1" fmla="*/ 10 h 10"/>
                  <a:gd name="T2" fmla="*/ 1 w 28"/>
                  <a:gd name="T3" fmla="*/ 10 h 10"/>
                  <a:gd name="T4" fmla="*/ 0 w 28"/>
                  <a:gd name="T5" fmla="*/ 9 h 10"/>
                  <a:gd name="T6" fmla="*/ 2 w 28"/>
                  <a:gd name="T7" fmla="*/ 0 h 10"/>
                  <a:gd name="T8" fmla="*/ 3 w 28"/>
                  <a:gd name="T9" fmla="*/ 0 h 10"/>
                  <a:gd name="T10" fmla="*/ 27 w 28"/>
                  <a:gd name="T11" fmla="*/ 0 h 10"/>
                  <a:gd name="T12" fmla="*/ 28 w 28"/>
                  <a:gd name="T13" fmla="*/ 0 h 10"/>
                  <a:gd name="T14" fmla="*/ 26 w 28"/>
                  <a:gd name="T15" fmla="*/ 9 h 10"/>
                  <a:gd name="T16" fmla="*/ 25 w 2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5" y="10"/>
                    </a:moveTo>
                    <a:cubicBezTo>
                      <a:pt x="1" y="10"/>
                      <a:pt x="1" y="10"/>
                      <a:pt x="1" y="10"/>
                    </a:cubicBezTo>
                    <a:cubicBezTo>
                      <a:pt x="0" y="10"/>
                      <a:pt x="0" y="9"/>
                      <a:pt x="0" y="9"/>
                    </a:cubicBezTo>
                    <a:cubicBezTo>
                      <a:pt x="2" y="0"/>
                      <a:pt x="2" y="0"/>
                      <a:pt x="2" y="0"/>
                    </a:cubicBezTo>
                    <a:cubicBezTo>
                      <a:pt x="2" y="0"/>
                      <a:pt x="3" y="0"/>
                      <a:pt x="3" y="0"/>
                    </a:cubicBezTo>
                    <a:cubicBezTo>
                      <a:pt x="27" y="0"/>
                      <a:pt x="27" y="0"/>
                      <a:pt x="27" y="0"/>
                    </a:cubicBezTo>
                    <a:cubicBezTo>
                      <a:pt x="27" y="0"/>
                      <a:pt x="28" y="0"/>
                      <a:pt x="28" y="0"/>
                    </a:cubicBezTo>
                    <a:cubicBezTo>
                      <a:pt x="26" y="9"/>
                      <a:pt x="26" y="9"/>
                      <a:pt x="26" y="9"/>
                    </a:cubicBezTo>
                    <a:cubicBezTo>
                      <a:pt x="26" y="9"/>
                      <a:pt x="25"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Freeform 95"/>
              <p:cNvSpPr/>
              <p:nvPr/>
            </p:nvSpPr>
            <p:spPr bwMode="auto">
              <a:xfrm>
                <a:off x="5678338" y="4687330"/>
                <a:ext cx="101855" cy="36715"/>
              </a:xfrm>
              <a:custGeom>
                <a:avLst/>
                <a:gdLst>
                  <a:gd name="T0" fmla="*/ 25 w 28"/>
                  <a:gd name="T1" fmla="*/ 10 h 10"/>
                  <a:gd name="T2" fmla="*/ 1 w 28"/>
                  <a:gd name="T3" fmla="*/ 10 h 10"/>
                  <a:gd name="T4" fmla="*/ 0 w 28"/>
                  <a:gd name="T5" fmla="*/ 9 h 10"/>
                  <a:gd name="T6" fmla="*/ 2 w 28"/>
                  <a:gd name="T7" fmla="*/ 0 h 10"/>
                  <a:gd name="T8" fmla="*/ 3 w 28"/>
                  <a:gd name="T9" fmla="*/ 0 h 10"/>
                  <a:gd name="T10" fmla="*/ 27 w 28"/>
                  <a:gd name="T11" fmla="*/ 0 h 10"/>
                  <a:gd name="T12" fmla="*/ 28 w 28"/>
                  <a:gd name="T13" fmla="*/ 0 h 10"/>
                  <a:gd name="T14" fmla="*/ 26 w 28"/>
                  <a:gd name="T15" fmla="*/ 9 h 10"/>
                  <a:gd name="T16" fmla="*/ 25 w 2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5" y="10"/>
                    </a:moveTo>
                    <a:cubicBezTo>
                      <a:pt x="1" y="10"/>
                      <a:pt x="1" y="10"/>
                      <a:pt x="1" y="10"/>
                    </a:cubicBezTo>
                    <a:cubicBezTo>
                      <a:pt x="1" y="10"/>
                      <a:pt x="0" y="9"/>
                      <a:pt x="0" y="9"/>
                    </a:cubicBezTo>
                    <a:cubicBezTo>
                      <a:pt x="2" y="0"/>
                      <a:pt x="2" y="0"/>
                      <a:pt x="2" y="0"/>
                    </a:cubicBezTo>
                    <a:cubicBezTo>
                      <a:pt x="2" y="0"/>
                      <a:pt x="2" y="0"/>
                      <a:pt x="3" y="0"/>
                    </a:cubicBezTo>
                    <a:cubicBezTo>
                      <a:pt x="27" y="0"/>
                      <a:pt x="27" y="0"/>
                      <a:pt x="27" y="0"/>
                    </a:cubicBezTo>
                    <a:cubicBezTo>
                      <a:pt x="27" y="0"/>
                      <a:pt x="28" y="0"/>
                      <a:pt x="28" y="0"/>
                    </a:cubicBezTo>
                    <a:cubicBezTo>
                      <a:pt x="26" y="9"/>
                      <a:pt x="26" y="9"/>
                      <a:pt x="26" y="9"/>
                    </a:cubicBezTo>
                    <a:cubicBezTo>
                      <a:pt x="26"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Freeform 96"/>
              <p:cNvSpPr/>
              <p:nvPr/>
            </p:nvSpPr>
            <p:spPr bwMode="auto">
              <a:xfrm>
                <a:off x="5795589" y="4687330"/>
                <a:ext cx="98302" cy="36715"/>
              </a:xfrm>
              <a:custGeom>
                <a:avLst/>
                <a:gdLst>
                  <a:gd name="T0" fmla="*/ 25 w 27"/>
                  <a:gd name="T1" fmla="*/ 10 h 10"/>
                  <a:gd name="T2" fmla="*/ 1 w 27"/>
                  <a:gd name="T3" fmla="*/ 10 h 10"/>
                  <a:gd name="T4" fmla="*/ 0 w 27"/>
                  <a:gd name="T5" fmla="*/ 9 h 10"/>
                  <a:gd name="T6" fmla="*/ 1 w 27"/>
                  <a:gd name="T7" fmla="*/ 0 h 10"/>
                  <a:gd name="T8" fmla="*/ 2 w 27"/>
                  <a:gd name="T9" fmla="*/ 0 h 10"/>
                  <a:gd name="T10" fmla="*/ 26 w 27"/>
                  <a:gd name="T11" fmla="*/ 0 h 10"/>
                  <a:gd name="T12" fmla="*/ 27 w 27"/>
                  <a:gd name="T13" fmla="*/ 0 h 10"/>
                  <a:gd name="T14" fmla="*/ 26 w 27"/>
                  <a:gd name="T15" fmla="*/ 9 h 10"/>
                  <a:gd name="T16" fmla="*/ 25 w 27"/>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10"/>
                    </a:moveTo>
                    <a:cubicBezTo>
                      <a:pt x="1" y="10"/>
                      <a:pt x="1" y="10"/>
                      <a:pt x="1" y="10"/>
                    </a:cubicBezTo>
                    <a:cubicBezTo>
                      <a:pt x="0" y="10"/>
                      <a:pt x="0" y="9"/>
                      <a:pt x="0" y="9"/>
                    </a:cubicBezTo>
                    <a:cubicBezTo>
                      <a:pt x="1" y="0"/>
                      <a:pt x="1" y="0"/>
                      <a:pt x="1" y="0"/>
                    </a:cubicBezTo>
                    <a:cubicBezTo>
                      <a:pt x="1" y="0"/>
                      <a:pt x="1" y="0"/>
                      <a:pt x="2" y="0"/>
                    </a:cubicBezTo>
                    <a:cubicBezTo>
                      <a:pt x="26" y="0"/>
                      <a:pt x="26" y="0"/>
                      <a:pt x="26" y="0"/>
                    </a:cubicBezTo>
                    <a:cubicBezTo>
                      <a:pt x="26" y="0"/>
                      <a:pt x="27" y="0"/>
                      <a:pt x="27" y="0"/>
                    </a:cubicBezTo>
                    <a:cubicBezTo>
                      <a:pt x="26" y="9"/>
                      <a:pt x="26" y="9"/>
                      <a:pt x="26" y="9"/>
                    </a:cubicBezTo>
                    <a:cubicBezTo>
                      <a:pt x="26" y="9"/>
                      <a:pt x="25"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Freeform 97"/>
              <p:cNvSpPr/>
              <p:nvPr/>
            </p:nvSpPr>
            <p:spPr bwMode="auto">
              <a:xfrm>
                <a:off x="5909287" y="4687330"/>
                <a:ext cx="94748" cy="36715"/>
              </a:xfrm>
              <a:custGeom>
                <a:avLst/>
                <a:gdLst>
                  <a:gd name="T0" fmla="*/ 25 w 26"/>
                  <a:gd name="T1" fmla="*/ 10 h 10"/>
                  <a:gd name="T2" fmla="*/ 1 w 26"/>
                  <a:gd name="T3" fmla="*/ 10 h 10"/>
                  <a:gd name="T4" fmla="*/ 0 w 26"/>
                  <a:gd name="T5" fmla="*/ 9 h 10"/>
                  <a:gd name="T6" fmla="*/ 1 w 26"/>
                  <a:gd name="T7" fmla="*/ 0 h 10"/>
                  <a:gd name="T8" fmla="*/ 2 w 26"/>
                  <a:gd name="T9" fmla="*/ 0 h 10"/>
                  <a:gd name="T10" fmla="*/ 25 w 26"/>
                  <a:gd name="T11" fmla="*/ 0 h 10"/>
                  <a:gd name="T12" fmla="*/ 26 w 26"/>
                  <a:gd name="T13" fmla="*/ 0 h 10"/>
                  <a:gd name="T14" fmla="*/ 26 w 26"/>
                  <a:gd name="T15" fmla="*/ 9 h 10"/>
                  <a:gd name="T16" fmla="*/ 25 w 2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0">
                    <a:moveTo>
                      <a:pt x="25" y="10"/>
                    </a:moveTo>
                    <a:cubicBezTo>
                      <a:pt x="1" y="10"/>
                      <a:pt x="1" y="10"/>
                      <a:pt x="1" y="10"/>
                    </a:cubicBezTo>
                    <a:cubicBezTo>
                      <a:pt x="0" y="10"/>
                      <a:pt x="0" y="9"/>
                      <a:pt x="0" y="9"/>
                    </a:cubicBezTo>
                    <a:cubicBezTo>
                      <a:pt x="1" y="0"/>
                      <a:pt x="1" y="0"/>
                      <a:pt x="1" y="0"/>
                    </a:cubicBezTo>
                    <a:cubicBezTo>
                      <a:pt x="1" y="0"/>
                      <a:pt x="1" y="0"/>
                      <a:pt x="2" y="0"/>
                    </a:cubicBezTo>
                    <a:cubicBezTo>
                      <a:pt x="25" y="0"/>
                      <a:pt x="25" y="0"/>
                      <a:pt x="25" y="0"/>
                    </a:cubicBezTo>
                    <a:cubicBezTo>
                      <a:pt x="26" y="0"/>
                      <a:pt x="26" y="0"/>
                      <a:pt x="26" y="0"/>
                    </a:cubicBezTo>
                    <a:cubicBezTo>
                      <a:pt x="26" y="9"/>
                      <a:pt x="26" y="9"/>
                      <a:pt x="26" y="9"/>
                    </a:cubicBezTo>
                    <a:cubicBezTo>
                      <a:pt x="26"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Freeform 98"/>
              <p:cNvSpPr/>
              <p:nvPr/>
            </p:nvSpPr>
            <p:spPr bwMode="auto">
              <a:xfrm>
                <a:off x="6021801" y="4687330"/>
                <a:ext cx="95933" cy="36715"/>
              </a:xfrm>
              <a:custGeom>
                <a:avLst/>
                <a:gdLst>
                  <a:gd name="T0" fmla="*/ 25 w 26"/>
                  <a:gd name="T1" fmla="*/ 10 h 10"/>
                  <a:gd name="T2" fmla="*/ 1 w 26"/>
                  <a:gd name="T3" fmla="*/ 10 h 10"/>
                  <a:gd name="T4" fmla="*/ 0 w 26"/>
                  <a:gd name="T5" fmla="*/ 9 h 10"/>
                  <a:gd name="T6" fmla="*/ 0 w 26"/>
                  <a:gd name="T7" fmla="*/ 0 h 10"/>
                  <a:gd name="T8" fmla="*/ 2 w 26"/>
                  <a:gd name="T9" fmla="*/ 0 h 10"/>
                  <a:gd name="T10" fmla="*/ 25 w 26"/>
                  <a:gd name="T11" fmla="*/ 0 h 10"/>
                  <a:gd name="T12" fmla="*/ 26 w 26"/>
                  <a:gd name="T13" fmla="*/ 0 h 10"/>
                  <a:gd name="T14" fmla="*/ 26 w 26"/>
                  <a:gd name="T15" fmla="*/ 9 h 10"/>
                  <a:gd name="T16" fmla="*/ 25 w 2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0">
                    <a:moveTo>
                      <a:pt x="25" y="10"/>
                    </a:moveTo>
                    <a:cubicBezTo>
                      <a:pt x="1" y="10"/>
                      <a:pt x="1" y="10"/>
                      <a:pt x="1" y="10"/>
                    </a:cubicBezTo>
                    <a:cubicBezTo>
                      <a:pt x="1" y="10"/>
                      <a:pt x="0" y="9"/>
                      <a:pt x="0" y="9"/>
                    </a:cubicBezTo>
                    <a:cubicBezTo>
                      <a:pt x="0" y="0"/>
                      <a:pt x="0" y="0"/>
                      <a:pt x="0" y="0"/>
                    </a:cubicBezTo>
                    <a:cubicBezTo>
                      <a:pt x="0" y="0"/>
                      <a:pt x="1" y="0"/>
                      <a:pt x="2" y="0"/>
                    </a:cubicBezTo>
                    <a:cubicBezTo>
                      <a:pt x="25" y="0"/>
                      <a:pt x="25" y="0"/>
                      <a:pt x="25" y="0"/>
                    </a:cubicBezTo>
                    <a:cubicBezTo>
                      <a:pt x="26" y="0"/>
                      <a:pt x="26" y="0"/>
                      <a:pt x="26" y="0"/>
                    </a:cubicBezTo>
                    <a:cubicBezTo>
                      <a:pt x="26" y="9"/>
                      <a:pt x="26" y="9"/>
                      <a:pt x="26" y="9"/>
                    </a:cubicBezTo>
                    <a:cubicBezTo>
                      <a:pt x="26"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Freeform 99"/>
              <p:cNvSpPr/>
              <p:nvPr/>
            </p:nvSpPr>
            <p:spPr bwMode="auto">
              <a:xfrm>
                <a:off x="6131946" y="4687330"/>
                <a:ext cx="99486" cy="36715"/>
              </a:xfrm>
              <a:custGeom>
                <a:avLst/>
                <a:gdLst>
                  <a:gd name="T0" fmla="*/ 25 w 27"/>
                  <a:gd name="T1" fmla="*/ 10 h 10"/>
                  <a:gd name="T2" fmla="*/ 1 w 27"/>
                  <a:gd name="T3" fmla="*/ 10 h 10"/>
                  <a:gd name="T4" fmla="*/ 0 w 27"/>
                  <a:gd name="T5" fmla="*/ 9 h 10"/>
                  <a:gd name="T6" fmla="*/ 0 w 27"/>
                  <a:gd name="T7" fmla="*/ 0 h 10"/>
                  <a:gd name="T8" fmla="*/ 1 w 27"/>
                  <a:gd name="T9" fmla="*/ 0 h 10"/>
                  <a:gd name="T10" fmla="*/ 25 w 27"/>
                  <a:gd name="T11" fmla="*/ 0 h 10"/>
                  <a:gd name="T12" fmla="*/ 26 w 27"/>
                  <a:gd name="T13" fmla="*/ 0 h 10"/>
                  <a:gd name="T14" fmla="*/ 27 w 27"/>
                  <a:gd name="T15" fmla="*/ 9 h 10"/>
                  <a:gd name="T16" fmla="*/ 25 w 27"/>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10"/>
                    </a:moveTo>
                    <a:cubicBezTo>
                      <a:pt x="1" y="10"/>
                      <a:pt x="1" y="10"/>
                      <a:pt x="1" y="10"/>
                    </a:cubicBezTo>
                    <a:cubicBezTo>
                      <a:pt x="1" y="10"/>
                      <a:pt x="0" y="9"/>
                      <a:pt x="0" y="9"/>
                    </a:cubicBezTo>
                    <a:cubicBezTo>
                      <a:pt x="0" y="0"/>
                      <a:pt x="0" y="0"/>
                      <a:pt x="0" y="0"/>
                    </a:cubicBezTo>
                    <a:cubicBezTo>
                      <a:pt x="0" y="0"/>
                      <a:pt x="1" y="0"/>
                      <a:pt x="1" y="0"/>
                    </a:cubicBezTo>
                    <a:cubicBezTo>
                      <a:pt x="25" y="0"/>
                      <a:pt x="25" y="0"/>
                      <a:pt x="25" y="0"/>
                    </a:cubicBezTo>
                    <a:cubicBezTo>
                      <a:pt x="25" y="0"/>
                      <a:pt x="26" y="0"/>
                      <a:pt x="26" y="0"/>
                    </a:cubicBezTo>
                    <a:cubicBezTo>
                      <a:pt x="27" y="9"/>
                      <a:pt x="27" y="9"/>
                      <a:pt x="27" y="9"/>
                    </a:cubicBezTo>
                    <a:cubicBezTo>
                      <a:pt x="27" y="9"/>
                      <a:pt x="26" y="10"/>
                      <a:pt x="25"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Freeform 100"/>
              <p:cNvSpPr/>
              <p:nvPr/>
            </p:nvSpPr>
            <p:spPr bwMode="auto">
              <a:xfrm>
                <a:off x="6245645" y="4687330"/>
                <a:ext cx="99486" cy="36715"/>
              </a:xfrm>
              <a:custGeom>
                <a:avLst/>
                <a:gdLst>
                  <a:gd name="T0" fmla="*/ 26 w 27"/>
                  <a:gd name="T1" fmla="*/ 10 h 10"/>
                  <a:gd name="T2" fmla="*/ 2 w 27"/>
                  <a:gd name="T3" fmla="*/ 10 h 10"/>
                  <a:gd name="T4" fmla="*/ 1 w 27"/>
                  <a:gd name="T5" fmla="*/ 9 h 10"/>
                  <a:gd name="T6" fmla="*/ 0 w 27"/>
                  <a:gd name="T7" fmla="*/ 0 h 10"/>
                  <a:gd name="T8" fmla="*/ 1 w 27"/>
                  <a:gd name="T9" fmla="*/ 0 h 10"/>
                  <a:gd name="T10" fmla="*/ 24 w 27"/>
                  <a:gd name="T11" fmla="*/ 0 h 10"/>
                  <a:gd name="T12" fmla="*/ 25 w 27"/>
                  <a:gd name="T13" fmla="*/ 0 h 10"/>
                  <a:gd name="T14" fmla="*/ 27 w 27"/>
                  <a:gd name="T15" fmla="*/ 9 h 10"/>
                  <a:gd name="T16" fmla="*/ 26 w 27"/>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6" y="10"/>
                    </a:moveTo>
                    <a:cubicBezTo>
                      <a:pt x="2" y="10"/>
                      <a:pt x="2" y="10"/>
                      <a:pt x="2" y="10"/>
                    </a:cubicBezTo>
                    <a:cubicBezTo>
                      <a:pt x="1" y="10"/>
                      <a:pt x="1" y="9"/>
                      <a:pt x="1" y="9"/>
                    </a:cubicBezTo>
                    <a:cubicBezTo>
                      <a:pt x="0" y="0"/>
                      <a:pt x="0" y="0"/>
                      <a:pt x="0" y="0"/>
                    </a:cubicBezTo>
                    <a:cubicBezTo>
                      <a:pt x="0" y="0"/>
                      <a:pt x="0" y="0"/>
                      <a:pt x="1" y="0"/>
                    </a:cubicBezTo>
                    <a:cubicBezTo>
                      <a:pt x="24" y="0"/>
                      <a:pt x="24" y="0"/>
                      <a:pt x="24" y="0"/>
                    </a:cubicBezTo>
                    <a:cubicBezTo>
                      <a:pt x="25" y="0"/>
                      <a:pt x="25" y="0"/>
                      <a:pt x="25" y="0"/>
                    </a:cubicBezTo>
                    <a:cubicBezTo>
                      <a:pt x="27" y="9"/>
                      <a:pt x="27" y="9"/>
                      <a:pt x="27" y="9"/>
                    </a:cubicBezTo>
                    <a:cubicBezTo>
                      <a:pt x="27" y="9"/>
                      <a:pt x="26" y="10"/>
                      <a:pt x="26"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Freeform 101"/>
              <p:cNvSpPr/>
              <p:nvPr/>
            </p:nvSpPr>
            <p:spPr bwMode="auto">
              <a:xfrm>
                <a:off x="6355789" y="4687330"/>
                <a:ext cx="101855" cy="36715"/>
              </a:xfrm>
              <a:custGeom>
                <a:avLst/>
                <a:gdLst>
                  <a:gd name="T0" fmla="*/ 27 w 28"/>
                  <a:gd name="T1" fmla="*/ 10 h 10"/>
                  <a:gd name="T2" fmla="*/ 3 w 28"/>
                  <a:gd name="T3" fmla="*/ 10 h 10"/>
                  <a:gd name="T4" fmla="*/ 2 w 28"/>
                  <a:gd name="T5" fmla="*/ 9 h 10"/>
                  <a:gd name="T6" fmla="*/ 0 w 28"/>
                  <a:gd name="T7" fmla="*/ 0 h 10"/>
                  <a:gd name="T8" fmla="*/ 1 w 28"/>
                  <a:gd name="T9" fmla="*/ 0 h 10"/>
                  <a:gd name="T10" fmla="*/ 25 w 28"/>
                  <a:gd name="T11" fmla="*/ 0 h 10"/>
                  <a:gd name="T12" fmla="*/ 26 w 28"/>
                  <a:gd name="T13" fmla="*/ 0 h 10"/>
                  <a:gd name="T14" fmla="*/ 28 w 28"/>
                  <a:gd name="T15" fmla="*/ 9 h 10"/>
                  <a:gd name="T16" fmla="*/ 27 w 2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7" y="10"/>
                    </a:moveTo>
                    <a:cubicBezTo>
                      <a:pt x="3" y="10"/>
                      <a:pt x="3" y="10"/>
                      <a:pt x="3" y="10"/>
                    </a:cubicBezTo>
                    <a:cubicBezTo>
                      <a:pt x="2" y="10"/>
                      <a:pt x="2" y="9"/>
                      <a:pt x="2" y="9"/>
                    </a:cubicBezTo>
                    <a:cubicBezTo>
                      <a:pt x="0" y="0"/>
                      <a:pt x="0" y="0"/>
                      <a:pt x="0" y="0"/>
                    </a:cubicBezTo>
                    <a:cubicBezTo>
                      <a:pt x="0" y="0"/>
                      <a:pt x="1" y="0"/>
                      <a:pt x="1" y="0"/>
                    </a:cubicBezTo>
                    <a:cubicBezTo>
                      <a:pt x="25" y="0"/>
                      <a:pt x="25" y="0"/>
                      <a:pt x="25" y="0"/>
                    </a:cubicBezTo>
                    <a:cubicBezTo>
                      <a:pt x="26" y="0"/>
                      <a:pt x="26" y="0"/>
                      <a:pt x="26" y="0"/>
                    </a:cubicBezTo>
                    <a:cubicBezTo>
                      <a:pt x="28" y="9"/>
                      <a:pt x="28" y="9"/>
                      <a:pt x="28" y="9"/>
                    </a:cubicBezTo>
                    <a:cubicBezTo>
                      <a:pt x="28" y="9"/>
                      <a:pt x="27" y="10"/>
                      <a:pt x="27"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Freeform 102"/>
              <p:cNvSpPr/>
              <p:nvPr/>
            </p:nvSpPr>
            <p:spPr bwMode="auto">
              <a:xfrm>
                <a:off x="6469488" y="4687330"/>
                <a:ext cx="101855" cy="36715"/>
              </a:xfrm>
              <a:custGeom>
                <a:avLst/>
                <a:gdLst>
                  <a:gd name="T0" fmla="*/ 27 w 28"/>
                  <a:gd name="T1" fmla="*/ 10 h 10"/>
                  <a:gd name="T2" fmla="*/ 3 w 28"/>
                  <a:gd name="T3" fmla="*/ 10 h 10"/>
                  <a:gd name="T4" fmla="*/ 2 w 28"/>
                  <a:gd name="T5" fmla="*/ 9 h 10"/>
                  <a:gd name="T6" fmla="*/ 0 w 28"/>
                  <a:gd name="T7" fmla="*/ 0 h 10"/>
                  <a:gd name="T8" fmla="*/ 1 w 28"/>
                  <a:gd name="T9" fmla="*/ 0 h 10"/>
                  <a:gd name="T10" fmla="*/ 24 w 28"/>
                  <a:gd name="T11" fmla="*/ 0 h 10"/>
                  <a:gd name="T12" fmla="*/ 26 w 28"/>
                  <a:gd name="T13" fmla="*/ 0 h 10"/>
                  <a:gd name="T14" fmla="*/ 28 w 28"/>
                  <a:gd name="T15" fmla="*/ 9 h 10"/>
                  <a:gd name="T16" fmla="*/ 27 w 2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7" y="10"/>
                    </a:moveTo>
                    <a:cubicBezTo>
                      <a:pt x="3" y="10"/>
                      <a:pt x="3" y="10"/>
                      <a:pt x="3" y="10"/>
                    </a:cubicBezTo>
                    <a:cubicBezTo>
                      <a:pt x="2" y="10"/>
                      <a:pt x="2" y="9"/>
                      <a:pt x="2" y="9"/>
                    </a:cubicBezTo>
                    <a:cubicBezTo>
                      <a:pt x="0" y="0"/>
                      <a:pt x="0" y="0"/>
                      <a:pt x="0" y="0"/>
                    </a:cubicBezTo>
                    <a:cubicBezTo>
                      <a:pt x="0" y="0"/>
                      <a:pt x="0" y="0"/>
                      <a:pt x="1" y="0"/>
                    </a:cubicBezTo>
                    <a:cubicBezTo>
                      <a:pt x="24" y="0"/>
                      <a:pt x="24" y="0"/>
                      <a:pt x="24" y="0"/>
                    </a:cubicBezTo>
                    <a:cubicBezTo>
                      <a:pt x="25" y="0"/>
                      <a:pt x="25" y="0"/>
                      <a:pt x="26" y="0"/>
                    </a:cubicBezTo>
                    <a:cubicBezTo>
                      <a:pt x="28" y="9"/>
                      <a:pt x="28" y="9"/>
                      <a:pt x="28" y="9"/>
                    </a:cubicBezTo>
                    <a:cubicBezTo>
                      <a:pt x="28" y="9"/>
                      <a:pt x="27" y="10"/>
                      <a:pt x="27"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Freeform 103"/>
              <p:cNvSpPr/>
              <p:nvPr/>
            </p:nvSpPr>
            <p:spPr bwMode="auto">
              <a:xfrm>
                <a:off x="6578448" y="4687330"/>
                <a:ext cx="106592" cy="36715"/>
              </a:xfrm>
              <a:custGeom>
                <a:avLst/>
                <a:gdLst>
                  <a:gd name="T0" fmla="*/ 28 w 29"/>
                  <a:gd name="T1" fmla="*/ 10 h 10"/>
                  <a:gd name="T2" fmla="*/ 4 w 29"/>
                  <a:gd name="T3" fmla="*/ 10 h 10"/>
                  <a:gd name="T4" fmla="*/ 3 w 29"/>
                  <a:gd name="T5" fmla="*/ 9 h 10"/>
                  <a:gd name="T6" fmla="*/ 0 w 29"/>
                  <a:gd name="T7" fmla="*/ 0 h 10"/>
                  <a:gd name="T8" fmla="*/ 1 w 29"/>
                  <a:gd name="T9" fmla="*/ 0 h 10"/>
                  <a:gd name="T10" fmla="*/ 25 w 29"/>
                  <a:gd name="T11" fmla="*/ 0 h 10"/>
                  <a:gd name="T12" fmla="*/ 26 w 29"/>
                  <a:gd name="T13" fmla="*/ 0 h 10"/>
                  <a:gd name="T14" fmla="*/ 29 w 29"/>
                  <a:gd name="T15" fmla="*/ 9 h 10"/>
                  <a:gd name="T16" fmla="*/ 28 w 2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
                    <a:moveTo>
                      <a:pt x="28" y="10"/>
                    </a:moveTo>
                    <a:cubicBezTo>
                      <a:pt x="4" y="10"/>
                      <a:pt x="4" y="10"/>
                      <a:pt x="4" y="10"/>
                    </a:cubicBezTo>
                    <a:cubicBezTo>
                      <a:pt x="3" y="10"/>
                      <a:pt x="3" y="9"/>
                      <a:pt x="3" y="9"/>
                    </a:cubicBezTo>
                    <a:cubicBezTo>
                      <a:pt x="0" y="0"/>
                      <a:pt x="0" y="0"/>
                      <a:pt x="0" y="0"/>
                    </a:cubicBezTo>
                    <a:cubicBezTo>
                      <a:pt x="0" y="0"/>
                      <a:pt x="1" y="0"/>
                      <a:pt x="1" y="0"/>
                    </a:cubicBezTo>
                    <a:cubicBezTo>
                      <a:pt x="25" y="0"/>
                      <a:pt x="25" y="0"/>
                      <a:pt x="25" y="0"/>
                    </a:cubicBezTo>
                    <a:cubicBezTo>
                      <a:pt x="25" y="0"/>
                      <a:pt x="26" y="0"/>
                      <a:pt x="26" y="0"/>
                    </a:cubicBezTo>
                    <a:cubicBezTo>
                      <a:pt x="29" y="9"/>
                      <a:pt x="29" y="9"/>
                      <a:pt x="29" y="9"/>
                    </a:cubicBezTo>
                    <a:cubicBezTo>
                      <a:pt x="29" y="9"/>
                      <a:pt x="28" y="10"/>
                      <a:pt x="28"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Freeform 104"/>
              <p:cNvSpPr/>
              <p:nvPr/>
            </p:nvSpPr>
            <p:spPr bwMode="auto">
              <a:xfrm>
                <a:off x="6534627" y="4727598"/>
                <a:ext cx="106592" cy="40268"/>
              </a:xfrm>
              <a:custGeom>
                <a:avLst/>
                <a:gdLst>
                  <a:gd name="T0" fmla="*/ 28 w 29"/>
                  <a:gd name="T1" fmla="*/ 11 h 11"/>
                  <a:gd name="T2" fmla="*/ 4 w 29"/>
                  <a:gd name="T3" fmla="*/ 11 h 11"/>
                  <a:gd name="T4" fmla="*/ 2 w 29"/>
                  <a:gd name="T5" fmla="*/ 10 h 11"/>
                  <a:gd name="T6" fmla="*/ 0 w 29"/>
                  <a:gd name="T7" fmla="*/ 1 h 11"/>
                  <a:gd name="T8" fmla="*/ 1 w 29"/>
                  <a:gd name="T9" fmla="*/ 0 h 11"/>
                  <a:gd name="T10" fmla="*/ 25 w 29"/>
                  <a:gd name="T11" fmla="*/ 0 h 11"/>
                  <a:gd name="T12" fmla="*/ 26 w 29"/>
                  <a:gd name="T13" fmla="*/ 1 h 11"/>
                  <a:gd name="T14" fmla="*/ 29 w 29"/>
                  <a:gd name="T15" fmla="*/ 10 h 11"/>
                  <a:gd name="T16" fmla="*/ 28 w 29"/>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
                    <a:moveTo>
                      <a:pt x="28" y="11"/>
                    </a:moveTo>
                    <a:cubicBezTo>
                      <a:pt x="4" y="11"/>
                      <a:pt x="4" y="11"/>
                      <a:pt x="4" y="11"/>
                    </a:cubicBezTo>
                    <a:cubicBezTo>
                      <a:pt x="3" y="11"/>
                      <a:pt x="2" y="10"/>
                      <a:pt x="2" y="10"/>
                    </a:cubicBezTo>
                    <a:cubicBezTo>
                      <a:pt x="0" y="1"/>
                      <a:pt x="0" y="1"/>
                      <a:pt x="0" y="1"/>
                    </a:cubicBezTo>
                    <a:cubicBezTo>
                      <a:pt x="0" y="0"/>
                      <a:pt x="1" y="0"/>
                      <a:pt x="1" y="0"/>
                    </a:cubicBezTo>
                    <a:cubicBezTo>
                      <a:pt x="25" y="0"/>
                      <a:pt x="25" y="0"/>
                      <a:pt x="25" y="0"/>
                    </a:cubicBezTo>
                    <a:cubicBezTo>
                      <a:pt x="26" y="0"/>
                      <a:pt x="26" y="0"/>
                      <a:pt x="26" y="1"/>
                    </a:cubicBezTo>
                    <a:cubicBezTo>
                      <a:pt x="29" y="10"/>
                      <a:pt x="29" y="10"/>
                      <a:pt x="29" y="10"/>
                    </a:cubicBezTo>
                    <a:cubicBezTo>
                      <a:pt x="29" y="10"/>
                      <a:pt x="29" y="11"/>
                      <a:pt x="28"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Freeform 105"/>
              <p:cNvSpPr/>
              <p:nvPr/>
            </p:nvSpPr>
            <p:spPr bwMode="auto">
              <a:xfrm>
                <a:off x="6695700" y="4687330"/>
                <a:ext cx="190681" cy="36715"/>
              </a:xfrm>
              <a:custGeom>
                <a:avLst/>
                <a:gdLst>
                  <a:gd name="T0" fmla="*/ 51 w 52"/>
                  <a:gd name="T1" fmla="*/ 10 h 10"/>
                  <a:gd name="T2" fmla="*/ 4 w 52"/>
                  <a:gd name="T3" fmla="*/ 10 h 10"/>
                  <a:gd name="T4" fmla="*/ 3 w 52"/>
                  <a:gd name="T5" fmla="*/ 9 h 10"/>
                  <a:gd name="T6" fmla="*/ 0 w 52"/>
                  <a:gd name="T7" fmla="*/ 0 h 10"/>
                  <a:gd name="T8" fmla="*/ 1 w 52"/>
                  <a:gd name="T9" fmla="*/ 0 h 10"/>
                  <a:gd name="T10" fmla="*/ 47 w 52"/>
                  <a:gd name="T11" fmla="*/ 0 h 10"/>
                  <a:gd name="T12" fmla="*/ 48 w 52"/>
                  <a:gd name="T13" fmla="*/ 0 h 10"/>
                  <a:gd name="T14" fmla="*/ 52 w 52"/>
                  <a:gd name="T15" fmla="*/ 9 h 10"/>
                  <a:gd name="T16" fmla="*/ 51 w 52"/>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0">
                    <a:moveTo>
                      <a:pt x="51" y="10"/>
                    </a:moveTo>
                    <a:cubicBezTo>
                      <a:pt x="4" y="10"/>
                      <a:pt x="4" y="10"/>
                      <a:pt x="4" y="10"/>
                    </a:cubicBezTo>
                    <a:cubicBezTo>
                      <a:pt x="4" y="10"/>
                      <a:pt x="3" y="9"/>
                      <a:pt x="3" y="9"/>
                    </a:cubicBezTo>
                    <a:cubicBezTo>
                      <a:pt x="0" y="0"/>
                      <a:pt x="0" y="0"/>
                      <a:pt x="0" y="0"/>
                    </a:cubicBezTo>
                    <a:cubicBezTo>
                      <a:pt x="0" y="0"/>
                      <a:pt x="0" y="0"/>
                      <a:pt x="1" y="0"/>
                    </a:cubicBezTo>
                    <a:cubicBezTo>
                      <a:pt x="47" y="0"/>
                      <a:pt x="47" y="0"/>
                      <a:pt x="47" y="0"/>
                    </a:cubicBezTo>
                    <a:cubicBezTo>
                      <a:pt x="47" y="0"/>
                      <a:pt x="48" y="0"/>
                      <a:pt x="48" y="0"/>
                    </a:cubicBezTo>
                    <a:cubicBezTo>
                      <a:pt x="52" y="9"/>
                      <a:pt x="52" y="9"/>
                      <a:pt x="52" y="9"/>
                    </a:cubicBezTo>
                    <a:cubicBezTo>
                      <a:pt x="52" y="9"/>
                      <a:pt x="52" y="10"/>
                      <a:pt x="51"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Freeform 106"/>
              <p:cNvSpPr/>
              <p:nvPr/>
            </p:nvSpPr>
            <p:spPr bwMode="auto">
              <a:xfrm>
                <a:off x="6648326" y="4727598"/>
                <a:ext cx="257006" cy="40268"/>
              </a:xfrm>
              <a:custGeom>
                <a:avLst/>
                <a:gdLst>
                  <a:gd name="T0" fmla="*/ 68 w 70"/>
                  <a:gd name="T1" fmla="*/ 11 h 11"/>
                  <a:gd name="T2" fmla="*/ 5 w 70"/>
                  <a:gd name="T3" fmla="*/ 11 h 11"/>
                  <a:gd name="T4" fmla="*/ 3 w 70"/>
                  <a:gd name="T5" fmla="*/ 10 h 11"/>
                  <a:gd name="T6" fmla="*/ 0 w 70"/>
                  <a:gd name="T7" fmla="*/ 1 h 11"/>
                  <a:gd name="T8" fmla="*/ 2 w 70"/>
                  <a:gd name="T9" fmla="*/ 0 h 11"/>
                  <a:gd name="T10" fmla="*/ 64 w 70"/>
                  <a:gd name="T11" fmla="*/ 0 h 11"/>
                  <a:gd name="T12" fmla="*/ 66 w 70"/>
                  <a:gd name="T13" fmla="*/ 1 h 11"/>
                  <a:gd name="T14" fmla="*/ 70 w 70"/>
                  <a:gd name="T15" fmla="*/ 10 h 11"/>
                  <a:gd name="T16" fmla="*/ 68 w 7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1">
                    <a:moveTo>
                      <a:pt x="68" y="11"/>
                    </a:moveTo>
                    <a:cubicBezTo>
                      <a:pt x="5" y="11"/>
                      <a:pt x="5" y="11"/>
                      <a:pt x="5" y="11"/>
                    </a:cubicBezTo>
                    <a:cubicBezTo>
                      <a:pt x="4" y="11"/>
                      <a:pt x="3" y="10"/>
                      <a:pt x="3" y="10"/>
                    </a:cubicBezTo>
                    <a:cubicBezTo>
                      <a:pt x="0" y="1"/>
                      <a:pt x="0" y="1"/>
                      <a:pt x="0" y="1"/>
                    </a:cubicBezTo>
                    <a:cubicBezTo>
                      <a:pt x="0" y="1"/>
                      <a:pt x="1" y="0"/>
                      <a:pt x="2" y="0"/>
                    </a:cubicBezTo>
                    <a:cubicBezTo>
                      <a:pt x="64" y="0"/>
                      <a:pt x="64" y="0"/>
                      <a:pt x="64" y="0"/>
                    </a:cubicBezTo>
                    <a:cubicBezTo>
                      <a:pt x="65" y="0"/>
                      <a:pt x="66" y="1"/>
                      <a:pt x="66" y="1"/>
                    </a:cubicBezTo>
                    <a:cubicBezTo>
                      <a:pt x="70" y="10"/>
                      <a:pt x="70" y="10"/>
                      <a:pt x="70" y="10"/>
                    </a:cubicBezTo>
                    <a:cubicBezTo>
                      <a:pt x="70" y="10"/>
                      <a:pt x="69" y="11"/>
                      <a:pt x="68"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Freeform 107"/>
              <p:cNvSpPr/>
              <p:nvPr/>
            </p:nvSpPr>
            <p:spPr bwMode="auto">
              <a:xfrm>
                <a:off x="5249601" y="4687330"/>
                <a:ext cx="194234" cy="36715"/>
              </a:xfrm>
              <a:custGeom>
                <a:avLst/>
                <a:gdLst>
                  <a:gd name="T0" fmla="*/ 48 w 53"/>
                  <a:gd name="T1" fmla="*/ 10 h 10"/>
                  <a:gd name="T2" fmla="*/ 1 w 53"/>
                  <a:gd name="T3" fmla="*/ 10 h 10"/>
                  <a:gd name="T4" fmla="*/ 0 w 53"/>
                  <a:gd name="T5" fmla="*/ 9 h 10"/>
                  <a:gd name="T6" fmla="*/ 3 w 53"/>
                  <a:gd name="T7" fmla="*/ 0 h 10"/>
                  <a:gd name="T8" fmla="*/ 5 w 53"/>
                  <a:gd name="T9" fmla="*/ 0 h 10"/>
                  <a:gd name="T10" fmla="*/ 51 w 53"/>
                  <a:gd name="T11" fmla="*/ 0 h 10"/>
                  <a:gd name="T12" fmla="*/ 52 w 53"/>
                  <a:gd name="T13" fmla="*/ 0 h 10"/>
                  <a:gd name="T14" fmla="*/ 50 w 53"/>
                  <a:gd name="T15" fmla="*/ 9 h 10"/>
                  <a:gd name="T16" fmla="*/ 48 w 53"/>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0">
                    <a:moveTo>
                      <a:pt x="48" y="10"/>
                    </a:moveTo>
                    <a:cubicBezTo>
                      <a:pt x="1" y="10"/>
                      <a:pt x="1" y="10"/>
                      <a:pt x="1" y="10"/>
                    </a:cubicBezTo>
                    <a:cubicBezTo>
                      <a:pt x="0" y="10"/>
                      <a:pt x="0" y="9"/>
                      <a:pt x="0" y="9"/>
                    </a:cubicBezTo>
                    <a:cubicBezTo>
                      <a:pt x="3" y="0"/>
                      <a:pt x="3" y="0"/>
                      <a:pt x="3" y="0"/>
                    </a:cubicBezTo>
                    <a:cubicBezTo>
                      <a:pt x="4" y="0"/>
                      <a:pt x="4" y="0"/>
                      <a:pt x="5" y="0"/>
                    </a:cubicBezTo>
                    <a:cubicBezTo>
                      <a:pt x="51" y="0"/>
                      <a:pt x="51" y="0"/>
                      <a:pt x="51" y="0"/>
                    </a:cubicBezTo>
                    <a:cubicBezTo>
                      <a:pt x="52" y="0"/>
                      <a:pt x="53" y="0"/>
                      <a:pt x="52" y="0"/>
                    </a:cubicBezTo>
                    <a:cubicBezTo>
                      <a:pt x="50" y="9"/>
                      <a:pt x="50" y="9"/>
                      <a:pt x="50" y="9"/>
                    </a:cubicBezTo>
                    <a:cubicBezTo>
                      <a:pt x="50" y="9"/>
                      <a:pt x="49" y="10"/>
                      <a:pt x="48" y="10"/>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Freeform 108"/>
              <p:cNvSpPr/>
              <p:nvPr/>
            </p:nvSpPr>
            <p:spPr bwMode="auto">
              <a:xfrm>
                <a:off x="5227098" y="4727598"/>
                <a:ext cx="260558" cy="40268"/>
              </a:xfrm>
              <a:custGeom>
                <a:avLst/>
                <a:gdLst>
                  <a:gd name="T0" fmla="*/ 66 w 71"/>
                  <a:gd name="T1" fmla="*/ 11 h 11"/>
                  <a:gd name="T2" fmla="*/ 2 w 71"/>
                  <a:gd name="T3" fmla="*/ 11 h 11"/>
                  <a:gd name="T4" fmla="*/ 1 w 71"/>
                  <a:gd name="T5" fmla="*/ 10 h 11"/>
                  <a:gd name="T6" fmla="*/ 4 w 71"/>
                  <a:gd name="T7" fmla="*/ 1 h 11"/>
                  <a:gd name="T8" fmla="*/ 6 w 71"/>
                  <a:gd name="T9" fmla="*/ 0 h 11"/>
                  <a:gd name="T10" fmla="*/ 69 w 71"/>
                  <a:gd name="T11" fmla="*/ 0 h 11"/>
                  <a:gd name="T12" fmla="*/ 71 w 71"/>
                  <a:gd name="T13" fmla="*/ 1 h 11"/>
                  <a:gd name="T14" fmla="*/ 68 w 71"/>
                  <a:gd name="T15" fmla="*/ 10 h 11"/>
                  <a:gd name="T16" fmla="*/ 66 w 71"/>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
                    <a:moveTo>
                      <a:pt x="66" y="11"/>
                    </a:moveTo>
                    <a:cubicBezTo>
                      <a:pt x="2" y="11"/>
                      <a:pt x="2" y="11"/>
                      <a:pt x="2" y="11"/>
                    </a:cubicBezTo>
                    <a:cubicBezTo>
                      <a:pt x="1" y="11"/>
                      <a:pt x="0" y="10"/>
                      <a:pt x="1" y="10"/>
                    </a:cubicBezTo>
                    <a:cubicBezTo>
                      <a:pt x="4" y="1"/>
                      <a:pt x="4" y="1"/>
                      <a:pt x="4" y="1"/>
                    </a:cubicBezTo>
                    <a:cubicBezTo>
                      <a:pt x="4" y="1"/>
                      <a:pt x="5" y="0"/>
                      <a:pt x="6" y="0"/>
                    </a:cubicBezTo>
                    <a:cubicBezTo>
                      <a:pt x="69" y="0"/>
                      <a:pt x="69" y="0"/>
                      <a:pt x="69" y="0"/>
                    </a:cubicBezTo>
                    <a:cubicBezTo>
                      <a:pt x="70" y="0"/>
                      <a:pt x="71" y="1"/>
                      <a:pt x="71" y="1"/>
                    </a:cubicBezTo>
                    <a:cubicBezTo>
                      <a:pt x="68" y="10"/>
                      <a:pt x="68" y="10"/>
                      <a:pt x="68" y="10"/>
                    </a:cubicBezTo>
                    <a:cubicBezTo>
                      <a:pt x="68" y="10"/>
                      <a:pt x="67" y="11"/>
                      <a:pt x="66" y="11"/>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Freeform 109"/>
              <p:cNvSpPr/>
              <p:nvPr/>
            </p:nvSpPr>
            <p:spPr bwMode="auto">
              <a:xfrm>
                <a:off x="5550427" y="4647062"/>
                <a:ext cx="98302" cy="33162"/>
              </a:xfrm>
              <a:custGeom>
                <a:avLst/>
                <a:gdLst>
                  <a:gd name="T0" fmla="*/ 24 w 27"/>
                  <a:gd name="T1" fmla="*/ 9 h 9"/>
                  <a:gd name="T2" fmla="*/ 1 w 27"/>
                  <a:gd name="T3" fmla="*/ 9 h 9"/>
                  <a:gd name="T4" fmla="*/ 0 w 27"/>
                  <a:gd name="T5" fmla="*/ 9 h 9"/>
                  <a:gd name="T6" fmla="*/ 2 w 27"/>
                  <a:gd name="T7" fmla="*/ 0 h 9"/>
                  <a:gd name="T8" fmla="*/ 3 w 27"/>
                  <a:gd name="T9" fmla="*/ 0 h 9"/>
                  <a:gd name="T10" fmla="*/ 26 w 27"/>
                  <a:gd name="T11" fmla="*/ 0 h 9"/>
                  <a:gd name="T12" fmla="*/ 27 w 27"/>
                  <a:gd name="T13" fmla="*/ 0 h 9"/>
                  <a:gd name="T14" fmla="*/ 25 w 27"/>
                  <a:gd name="T15" fmla="*/ 9 h 9"/>
                  <a:gd name="T16" fmla="*/ 24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4" y="9"/>
                    </a:moveTo>
                    <a:cubicBezTo>
                      <a:pt x="1" y="9"/>
                      <a:pt x="1" y="9"/>
                      <a:pt x="1" y="9"/>
                    </a:cubicBezTo>
                    <a:cubicBezTo>
                      <a:pt x="0" y="9"/>
                      <a:pt x="0" y="9"/>
                      <a:pt x="0" y="9"/>
                    </a:cubicBezTo>
                    <a:cubicBezTo>
                      <a:pt x="2" y="0"/>
                      <a:pt x="2" y="0"/>
                      <a:pt x="2" y="0"/>
                    </a:cubicBezTo>
                    <a:cubicBezTo>
                      <a:pt x="2" y="0"/>
                      <a:pt x="2" y="0"/>
                      <a:pt x="3" y="0"/>
                    </a:cubicBezTo>
                    <a:cubicBezTo>
                      <a:pt x="26" y="0"/>
                      <a:pt x="26" y="0"/>
                      <a:pt x="26" y="0"/>
                    </a:cubicBezTo>
                    <a:cubicBezTo>
                      <a:pt x="27" y="0"/>
                      <a:pt x="27" y="0"/>
                      <a:pt x="27"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Freeform 110"/>
              <p:cNvSpPr/>
              <p:nvPr/>
            </p:nvSpPr>
            <p:spPr bwMode="auto">
              <a:xfrm>
                <a:off x="5659388" y="4647062"/>
                <a:ext cx="99486" cy="33162"/>
              </a:xfrm>
              <a:custGeom>
                <a:avLst/>
                <a:gdLst>
                  <a:gd name="T0" fmla="*/ 24 w 27"/>
                  <a:gd name="T1" fmla="*/ 9 h 9"/>
                  <a:gd name="T2" fmla="*/ 1 w 27"/>
                  <a:gd name="T3" fmla="*/ 9 h 9"/>
                  <a:gd name="T4" fmla="*/ 0 w 27"/>
                  <a:gd name="T5" fmla="*/ 9 h 9"/>
                  <a:gd name="T6" fmla="*/ 2 w 27"/>
                  <a:gd name="T7" fmla="*/ 0 h 9"/>
                  <a:gd name="T8" fmla="*/ 3 w 27"/>
                  <a:gd name="T9" fmla="*/ 0 h 9"/>
                  <a:gd name="T10" fmla="*/ 26 w 27"/>
                  <a:gd name="T11" fmla="*/ 0 h 9"/>
                  <a:gd name="T12" fmla="*/ 27 w 27"/>
                  <a:gd name="T13" fmla="*/ 0 h 9"/>
                  <a:gd name="T14" fmla="*/ 26 w 27"/>
                  <a:gd name="T15" fmla="*/ 9 h 9"/>
                  <a:gd name="T16" fmla="*/ 24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4" y="9"/>
                    </a:moveTo>
                    <a:cubicBezTo>
                      <a:pt x="1" y="9"/>
                      <a:pt x="1" y="9"/>
                      <a:pt x="1" y="9"/>
                    </a:cubicBezTo>
                    <a:cubicBezTo>
                      <a:pt x="0" y="9"/>
                      <a:pt x="0" y="9"/>
                      <a:pt x="0" y="9"/>
                    </a:cubicBezTo>
                    <a:cubicBezTo>
                      <a:pt x="2" y="0"/>
                      <a:pt x="2" y="0"/>
                      <a:pt x="2" y="0"/>
                    </a:cubicBezTo>
                    <a:cubicBezTo>
                      <a:pt x="2" y="0"/>
                      <a:pt x="2" y="0"/>
                      <a:pt x="3" y="0"/>
                    </a:cubicBezTo>
                    <a:cubicBezTo>
                      <a:pt x="26" y="0"/>
                      <a:pt x="26" y="0"/>
                      <a:pt x="26" y="0"/>
                    </a:cubicBezTo>
                    <a:cubicBezTo>
                      <a:pt x="27" y="0"/>
                      <a:pt x="27" y="0"/>
                      <a:pt x="27" y="0"/>
                    </a:cubicBezTo>
                    <a:cubicBezTo>
                      <a:pt x="26" y="9"/>
                      <a:pt x="26" y="9"/>
                      <a:pt x="26" y="9"/>
                    </a:cubicBezTo>
                    <a:cubicBezTo>
                      <a:pt x="26"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Freeform 111"/>
              <p:cNvSpPr/>
              <p:nvPr/>
            </p:nvSpPr>
            <p:spPr bwMode="auto">
              <a:xfrm>
                <a:off x="5773086" y="4647062"/>
                <a:ext cx="95933" cy="33162"/>
              </a:xfrm>
              <a:custGeom>
                <a:avLst/>
                <a:gdLst>
                  <a:gd name="T0" fmla="*/ 24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5 w 26"/>
                  <a:gd name="T15" fmla="*/ 9 h 9"/>
                  <a:gd name="T16" fmla="*/ 24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4" y="9"/>
                    </a:moveTo>
                    <a:cubicBezTo>
                      <a:pt x="1" y="9"/>
                      <a:pt x="1" y="9"/>
                      <a:pt x="1" y="9"/>
                    </a:cubicBezTo>
                    <a:cubicBezTo>
                      <a:pt x="0" y="9"/>
                      <a:pt x="0" y="9"/>
                      <a:pt x="0" y="9"/>
                    </a:cubicBezTo>
                    <a:cubicBezTo>
                      <a:pt x="1" y="0"/>
                      <a:pt x="1" y="0"/>
                      <a:pt x="1" y="0"/>
                    </a:cubicBezTo>
                    <a:cubicBezTo>
                      <a:pt x="1" y="0"/>
                      <a:pt x="1" y="0"/>
                      <a:pt x="2" y="0"/>
                    </a:cubicBezTo>
                    <a:cubicBezTo>
                      <a:pt x="25" y="0"/>
                      <a:pt x="25" y="0"/>
                      <a:pt x="25" y="0"/>
                    </a:cubicBezTo>
                    <a:cubicBezTo>
                      <a:pt x="26" y="0"/>
                      <a:pt x="26" y="0"/>
                      <a:pt x="26"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Freeform 112"/>
              <p:cNvSpPr/>
              <p:nvPr/>
            </p:nvSpPr>
            <p:spPr bwMode="auto">
              <a:xfrm>
                <a:off x="5883232" y="4647062"/>
                <a:ext cx="94748" cy="33162"/>
              </a:xfrm>
              <a:custGeom>
                <a:avLst/>
                <a:gdLst>
                  <a:gd name="T0" fmla="*/ 25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1" y="9"/>
                      <a:pt x="1" y="9"/>
                      <a:pt x="1" y="9"/>
                    </a:cubicBezTo>
                    <a:cubicBezTo>
                      <a:pt x="1" y="9"/>
                      <a:pt x="0" y="9"/>
                      <a:pt x="0" y="9"/>
                    </a:cubicBezTo>
                    <a:cubicBezTo>
                      <a:pt x="1" y="0"/>
                      <a:pt x="1" y="0"/>
                      <a:pt x="1" y="0"/>
                    </a:cubicBezTo>
                    <a:cubicBezTo>
                      <a:pt x="1" y="0"/>
                      <a:pt x="2" y="0"/>
                      <a:pt x="2" y="0"/>
                    </a:cubicBezTo>
                    <a:cubicBezTo>
                      <a:pt x="25" y="0"/>
                      <a:pt x="25" y="0"/>
                      <a:pt x="25" y="0"/>
                    </a:cubicBezTo>
                    <a:cubicBezTo>
                      <a:pt x="26" y="0"/>
                      <a:pt x="26" y="0"/>
                      <a:pt x="26" y="0"/>
                    </a:cubicBezTo>
                    <a:cubicBezTo>
                      <a:pt x="26" y="9"/>
                      <a:pt x="26" y="9"/>
                      <a:pt x="26" y="9"/>
                    </a:cubicBezTo>
                    <a:cubicBezTo>
                      <a:pt x="26" y="9"/>
                      <a:pt x="25"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Freeform 113"/>
              <p:cNvSpPr/>
              <p:nvPr/>
            </p:nvSpPr>
            <p:spPr bwMode="auto">
              <a:xfrm>
                <a:off x="5996930" y="4647062"/>
                <a:ext cx="91196" cy="33162"/>
              </a:xfrm>
              <a:custGeom>
                <a:avLst/>
                <a:gdLst>
                  <a:gd name="T0" fmla="*/ 24 w 25"/>
                  <a:gd name="T1" fmla="*/ 9 h 9"/>
                  <a:gd name="T2" fmla="*/ 1 w 25"/>
                  <a:gd name="T3" fmla="*/ 9 h 9"/>
                  <a:gd name="T4" fmla="*/ 0 w 25"/>
                  <a:gd name="T5" fmla="*/ 9 h 9"/>
                  <a:gd name="T6" fmla="*/ 0 w 25"/>
                  <a:gd name="T7" fmla="*/ 0 h 9"/>
                  <a:gd name="T8" fmla="*/ 1 w 25"/>
                  <a:gd name="T9" fmla="*/ 0 h 9"/>
                  <a:gd name="T10" fmla="*/ 24 w 25"/>
                  <a:gd name="T11" fmla="*/ 0 h 9"/>
                  <a:gd name="T12" fmla="*/ 25 w 25"/>
                  <a:gd name="T13" fmla="*/ 0 h 9"/>
                  <a:gd name="T14" fmla="*/ 25 w 25"/>
                  <a:gd name="T15" fmla="*/ 9 h 9"/>
                  <a:gd name="T16" fmla="*/ 24 w 25"/>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
                    <a:moveTo>
                      <a:pt x="24" y="9"/>
                    </a:moveTo>
                    <a:cubicBezTo>
                      <a:pt x="1" y="9"/>
                      <a:pt x="1" y="9"/>
                      <a:pt x="1" y="9"/>
                    </a:cubicBezTo>
                    <a:cubicBezTo>
                      <a:pt x="0" y="9"/>
                      <a:pt x="0" y="9"/>
                      <a:pt x="0" y="9"/>
                    </a:cubicBezTo>
                    <a:cubicBezTo>
                      <a:pt x="0" y="0"/>
                      <a:pt x="0" y="0"/>
                      <a:pt x="0" y="0"/>
                    </a:cubicBezTo>
                    <a:cubicBezTo>
                      <a:pt x="0" y="0"/>
                      <a:pt x="0" y="0"/>
                      <a:pt x="1" y="0"/>
                    </a:cubicBezTo>
                    <a:cubicBezTo>
                      <a:pt x="24" y="0"/>
                      <a:pt x="24" y="0"/>
                      <a:pt x="24" y="0"/>
                    </a:cubicBezTo>
                    <a:cubicBezTo>
                      <a:pt x="25" y="0"/>
                      <a:pt x="25" y="0"/>
                      <a:pt x="25"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Freeform 114"/>
              <p:cNvSpPr/>
              <p:nvPr/>
            </p:nvSpPr>
            <p:spPr bwMode="auto">
              <a:xfrm>
                <a:off x="6102337" y="4647062"/>
                <a:ext cx="95933" cy="33162"/>
              </a:xfrm>
              <a:custGeom>
                <a:avLst/>
                <a:gdLst>
                  <a:gd name="T0" fmla="*/ 25 w 26"/>
                  <a:gd name="T1" fmla="*/ 9 h 9"/>
                  <a:gd name="T2" fmla="*/ 2 w 26"/>
                  <a:gd name="T3" fmla="*/ 9 h 9"/>
                  <a:gd name="T4" fmla="*/ 0 w 26"/>
                  <a:gd name="T5" fmla="*/ 9 h 9"/>
                  <a:gd name="T6" fmla="*/ 0 w 26"/>
                  <a:gd name="T7" fmla="*/ 0 h 9"/>
                  <a:gd name="T8" fmla="*/ 1 w 26"/>
                  <a:gd name="T9" fmla="*/ 0 h 9"/>
                  <a:gd name="T10" fmla="*/ 24 w 26"/>
                  <a:gd name="T11" fmla="*/ 0 h 9"/>
                  <a:gd name="T12" fmla="*/ 25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2" y="9"/>
                      <a:pt x="2" y="9"/>
                      <a:pt x="2" y="9"/>
                    </a:cubicBezTo>
                    <a:cubicBezTo>
                      <a:pt x="1" y="9"/>
                      <a:pt x="0" y="9"/>
                      <a:pt x="0" y="9"/>
                    </a:cubicBezTo>
                    <a:cubicBezTo>
                      <a:pt x="0" y="0"/>
                      <a:pt x="0" y="0"/>
                      <a:pt x="0" y="0"/>
                    </a:cubicBezTo>
                    <a:cubicBezTo>
                      <a:pt x="0" y="0"/>
                      <a:pt x="1" y="0"/>
                      <a:pt x="1" y="0"/>
                    </a:cubicBezTo>
                    <a:cubicBezTo>
                      <a:pt x="24" y="0"/>
                      <a:pt x="24" y="0"/>
                      <a:pt x="24" y="0"/>
                    </a:cubicBezTo>
                    <a:cubicBezTo>
                      <a:pt x="25" y="0"/>
                      <a:pt x="25" y="0"/>
                      <a:pt x="25" y="0"/>
                    </a:cubicBezTo>
                    <a:cubicBezTo>
                      <a:pt x="26" y="9"/>
                      <a:pt x="26" y="9"/>
                      <a:pt x="26" y="9"/>
                    </a:cubicBezTo>
                    <a:cubicBezTo>
                      <a:pt x="26" y="9"/>
                      <a:pt x="26"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Freeform 115"/>
              <p:cNvSpPr/>
              <p:nvPr/>
            </p:nvSpPr>
            <p:spPr bwMode="auto">
              <a:xfrm>
                <a:off x="6216035" y="4647062"/>
                <a:ext cx="95933" cy="33162"/>
              </a:xfrm>
              <a:custGeom>
                <a:avLst/>
                <a:gdLst>
                  <a:gd name="T0" fmla="*/ 25 w 26"/>
                  <a:gd name="T1" fmla="*/ 9 h 9"/>
                  <a:gd name="T2" fmla="*/ 1 w 26"/>
                  <a:gd name="T3" fmla="*/ 9 h 9"/>
                  <a:gd name="T4" fmla="*/ 0 w 26"/>
                  <a:gd name="T5" fmla="*/ 9 h 9"/>
                  <a:gd name="T6" fmla="*/ 0 w 26"/>
                  <a:gd name="T7" fmla="*/ 0 h 9"/>
                  <a:gd name="T8" fmla="*/ 1 w 26"/>
                  <a:gd name="T9" fmla="*/ 0 h 9"/>
                  <a:gd name="T10" fmla="*/ 24 w 26"/>
                  <a:gd name="T11" fmla="*/ 0 h 9"/>
                  <a:gd name="T12" fmla="*/ 25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1" y="9"/>
                      <a:pt x="1" y="9"/>
                      <a:pt x="1" y="9"/>
                    </a:cubicBezTo>
                    <a:cubicBezTo>
                      <a:pt x="1" y="9"/>
                      <a:pt x="0" y="9"/>
                      <a:pt x="0" y="9"/>
                    </a:cubicBezTo>
                    <a:cubicBezTo>
                      <a:pt x="0" y="0"/>
                      <a:pt x="0" y="0"/>
                      <a:pt x="0" y="0"/>
                    </a:cubicBezTo>
                    <a:cubicBezTo>
                      <a:pt x="0" y="0"/>
                      <a:pt x="0" y="0"/>
                      <a:pt x="1" y="0"/>
                    </a:cubicBezTo>
                    <a:cubicBezTo>
                      <a:pt x="24" y="0"/>
                      <a:pt x="24" y="0"/>
                      <a:pt x="24" y="0"/>
                    </a:cubicBezTo>
                    <a:cubicBezTo>
                      <a:pt x="24" y="0"/>
                      <a:pt x="25" y="0"/>
                      <a:pt x="25" y="0"/>
                    </a:cubicBezTo>
                    <a:cubicBezTo>
                      <a:pt x="26" y="9"/>
                      <a:pt x="26" y="9"/>
                      <a:pt x="26" y="9"/>
                    </a:cubicBezTo>
                    <a:cubicBezTo>
                      <a:pt x="26" y="9"/>
                      <a:pt x="26"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Freeform 116"/>
              <p:cNvSpPr/>
              <p:nvPr/>
            </p:nvSpPr>
            <p:spPr bwMode="auto">
              <a:xfrm>
                <a:off x="6326181" y="4647062"/>
                <a:ext cx="95933" cy="33162"/>
              </a:xfrm>
              <a:custGeom>
                <a:avLst/>
                <a:gdLst>
                  <a:gd name="T0" fmla="*/ 25 w 26"/>
                  <a:gd name="T1" fmla="*/ 9 h 9"/>
                  <a:gd name="T2" fmla="*/ 2 w 26"/>
                  <a:gd name="T3" fmla="*/ 9 h 9"/>
                  <a:gd name="T4" fmla="*/ 1 w 26"/>
                  <a:gd name="T5" fmla="*/ 9 h 9"/>
                  <a:gd name="T6" fmla="*/ 0 w 26"/>
                  <a:gd name="T7" fmla="*/ 0 h 9"/>
                  <a:gd name="T8" fmla="*/ 1 w 26"/>
                  <a:gd name="T9" fmla="*/ 0 h 9"/>
                  <a:gd name="T10" fmla="*/ 24 w 26"/>
                  <a:gd name="T11" fmla="*/ 0 h 9"/>
                  <a:gd name="T12" fmla="*/ 25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2" y="9"/>
                      <a:pt x="2" y="9"/>
                      <a:pt x="2" y="9"/>
                    </a:cubicBezTo>
                    <a:cubicBezTo>
                      <a:pt x="1" y="9"/>
                      <a:pt x="1" y="9"/>
                      <a:pt x="1" y="9"/>
                    </a:cubicBezTo>
                    <a:cubicBezTo>
                      <a:pt x="0" y="0"/>
                      <a:pt x="0" y="0"/>
                      <a:pt x="0" y="0"/>
                    </a:cubicBezTo>
                    <a:cubicBezTo>
                      <a:pt x="0" y="0"/>
                      <a:pt x="0" y="0"/>
                      <a:pt x="1" y="0"/>
                    </a:cubicBezTo>
                    <a:cubicBezTo>
                      <a:pt x="24" y="0"/>
                      <a:pt x="24" y="0"/>
                      <a:pt x="24" y="0"/>
                    </a:cubicBezTo>
                    <a:cubicBezTo>
                      <a:pt x="24" y="0"/>
                      <a:pt x="25" y="0"/>
                      <a:pt x="25" y="0"/>
                    </a:cubicBezTo>
                    <a:cubicBezTo>
                      <a:pt x="26" y="9"/>
                      <a:pt x="26" y="9"/>
                      <a:pt x="26" y="9"/>
                    </a:cubicBezTo>
                    <a:cubicBezTo>
                      <a:pt x="26" y="9"/>
                      <a:pt x="26"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Freeform 117"/>
              <p:cNvSpPr/>
              <p:nvPr/>
            </p:nvSpPr>
            <p:spPr bwMode="auto">
              <a:xfrm>
                <a:off x="6432773" y="4647062"/>
                <a:ext cx="101855" cy="33162"/>
              </a:xfrm>
              <a:custGeom>
                <a:avLst/>
                <a:gdLst>
                  <a:gd name="T0" fmla="*/ 26 w 28"/>
                  <a:gd name="T1" fmla="*/ 9 h 9"/>
                  <a:gd name="T2" fmla="*/ 3 w 28"/>
                  <a:gd name="T3" fmla="*/ 9 h 9"/>
                  <a:gd name="T4" fmla="*/ 2 w 28"/>
                  <a:gd name="T5" fmla="*/ 9 h 9"/>
                  <a:gd name="T6" fmla="*/ 0 w 28"/>
                  <a:gd name="T7" fmla="*/ 0 h 9"/>
                  <a:gd name="T8" fmla="*/ 1 w 28"/>
                  <a:gd name="T9" fmla="*/ 0 h 9"/>
                  <a:gd name="T10" fmla="*/ 24 w 28"/>
                  <a:gd name="T11" fmla="*/ 0 h 9"/>
                  <a:gd name="T12" fmla="*/ 25 w 28"/>
                  <a:gd name="T13" fmla="*/ 0 h 9"/>
                  <a:gd name="T14" fmla="*/ 27 w 28"/>
                  <a:gd name="T15" fmla="*/ 9 h 9"/>
                  <a:gd name="T16" fmla="*/ 26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6" y="9"/>
                    </a:moveTo>
                    <a:cubicBezTo>
                      <a:pt x="3" y="9"/>
                      <a:pt x="3" y="9"/>
                      <a:pt x="3" y="9"/>
                    </a:cubicBezTo>
                    <a:cubicBezTo>
                      <a:pt x="2" y="9"/>
                      <a:pt x="2" y="9"/>
                      <a:pt x="2" y="9"/>
                    </a:cubicBezTo>
                    <a:cubicBezTo>
                      <a:pt x="0" y="0"/>
                      <a:pt x="0" y="0"/>
                      <a:pt x="0" y="0"/>
                    </a:cubicBezTo>
                    <a:cubicBezTo>
                      <a:pt x="0" y="0"/>
                      <a:pt x="1" y="0"/>
                      <a:pt x="1" y="0"/>
                    </a:cubicBezTo>
                    <a:cubicBezTo>
                      <a:pt x="24" y="0"/>
                      <a:pt x="24" y="0"/>
                      <a:pt x="24" y="0"/>
                    </a:cubicBezTo>
                    <a:cubicBezTo>
                      <a:pt x="25" y="0"/>
                      <a:pt x="25" y="0"/>
                      <a:pt x="25" y="0"/>
                    </a:cubicBezTo>
                    <a:cubicBezTo>
                      <a:pt x="27" y="9"/>
                      <a:pt x="27" y="9"/>
                      <a:pt x="27" y="9"/>
                    </a:cubicBezTo>
                    <a:cubicBezTo>
                      <a:pt x="28" y="9"/>
                      <a:pt x="27" y="9"/>
                      <a:pt x="26"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Freeform 118"/>
              <p:cNvSpPr/>
              <p:nvPr/>
            </p:nvSpPr>
            <p:spPr bwMode="auto">
              <a:xfrm>
                <a:off x="6546471" y="4647062"/>
                <a:ext cx="101855" cy="33162"/>
              </a:xfrm>
              <a:custGeom>
                <a:avLst/>
                <a:gdLst>
                  <a:gd name="T0" fmla="*/ 27 w 28"/>
                  <a:gd name="T1" fmla="*/ 9 h 9"/>
                  <a:gd name="T2" fmla="*/ 3 w 28"/>
                  <a:gd name="T3" fmla="*/ 9 h 9"/>
                  <a:gd name="T4" fmla="*/ 2 w 28"/>
                  <a:gd name="T5" fmla="*/ 9 h 9"/>
                  <a:gd name="T6" fmla="*/ 0 w 28"/>
                  <a:gd name="T7" fmla="*/ 0 h 9"/>
                  <a:gd name="T8" fmla="*/ 1 w 28"/>
                  <a:gd name="T9" fmla="*/ 0 h 9"/>
                  <a:gd name="T10" fmla="*/ 24 w 28"/>
                  <a:gd name="T11" fmla="*/ 0 h 9"/>
                  <a:gd name="T12" fmla="*/ 25 w 28"/>
                  <a:gd name="T13" fmla="*/ 0 h 9"/>
                  <a:gd name="T14" fmla="*/ 28 w 28"/>
                  <a:gd name="T15" fmla="*/ 9 h 9"/>
                  <a:gd name="T16" fmla="*/ 27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7" y="9"/>
                    </a:moveTo>
                    <a:cubicBezTo>
                      <a:pt x="3" y="9"/>
                      <a:pt x="3" y="9"/>
                      <a:pt x="3" y="9"/>
                    </a:cubicBezTo>
                    <a:cubicBezTo>
                      <a:pt x="3" y="9"/>
                      <a:pt x="2" y="9"/>
                      <a:pt x="2" y="9"/>
                    </a:cubicBezTo>
                    <a:cubicBezTo>
                      <a:pt x="0" y="0"/>
                      <a:pt x="0" y="0"/>
                      <a:pt x="0" y="0"/>
                    </a:cubicBezTo>
                    <a:cubicBezTo>
                      <a:pt x="0" y="0"/>
                      <a:pt x="0" y="0"/>
                      <a:pt x="1" y="0"/>
                    </a:cubicBezTo>
                    <a:cubicBezTo>
                      <a:pt x="24" y="0"/>
                      <a:pt x="24" y="0"/>
                      <a:pt x="24" y="0"/>
                    </a:cubicBezTo>
                    <a:cubicBezTo>
                      <a:pt x="25" y="0"/>
                      <a:pt x="25" y="0"/>
                      <a:pt x="25" y="0"/>
                    </a:cubicBezTo>
                    <a:cubicBezTo>
                      <a:pt x="28" y="9"/>
                      <a:pt x="28" y="9"/>
                      <a:pt x="28" y="9"/>
                    </a:cubicBezTo>
                    <a:cubicBezTo>
                      <a:pt x="28" y="9"/>
                      <a:pt x="27" y="9"/>
                      <a:pt x="27"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Freeform 119"/>
              <p:cNvSpPr/>
              <p:nvPr/>
            </p:nvSpPr>
            <p:spPr bwMode="auto">
              <a:xfrm>
                <a:off x="6651879" y="4647062"/>
                <a:ext cx="106592" cy="33162"/>
              </a:xfrm>
              <a:custGeom>
                <a:avLst/>
                <a:gdLst>
                  <a:gd name="T0" fmla="*/ 28 w 29"/>
                  <a:gd name="T1" fmla="*/ 9 h 9"/>
                  <a:gd name="T2" fmla="*/ 4 w 29"/>
                  <a:gd name="T3" fmla="*/ 9 h 9"/>
                  <a:gd name="T4" fmla="*/ 3 w 29"/>
                  <a:gd name="T5" fmla="*/ 9 h 9"/>
                  <a:gd name="T6" fmla="*/ 0 w 29"/>
                  <a:gd name="T7" fmla="*/ 0 h 9"/>
                  <a:gd name="T8" fmla="*/ 1 w 29"/>
                  <a:gd name="T9" fmla="*/ 0 h 9"/>
                  <a:gd name="T10" fmla="*/ 24 w 29"/>
                  <a:gd name="T11" fmla="*/ 0 h 9"/>
                  <a:gd name="T12" fmla="*/ 25 w 29"/>
                  <a:gd name="T13" fmla="*/ 0 h 9"/>
                  <a:gd name="T14" fmla="*/ 29 w 29"/>
                  <a:gd name="T15" fmla="*/ 9 h 9"/>
                  <a:gd name="T16" fmla="*/ 28 w 2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9">
                    <a:moveTo>
                      <a:pt x="28" y="9"/>
                    </a:moveTo>
                    <a:cubicBezTo>
                      <a:pt x="4" y="9"/>
                      <a:pt x="4" y="9"/>
                      <a:pt x="4" y="9"/>
                    </a:cubicBezTo>
                    <a:cubicBezTo>
                      <a:pt x="4" y="9"/>
                      <a:pt x="3" y="9"/>
                      <a:pt x="3" y="9"/>
                    </a:cubicBezTo>
                    <a:cubicBezTo>
                      <a:pt x="0" y="0"/>
                      <a:pt x="0" y="0"/>
                      <a:pt x="0" y="0"/>
                    </a:cubicBezTo>
                    <a:cubicBezTo>
                      <a:pt x="0" y="0"/>
                      <a:pt x="1" y="0"/>
                      <a:pt x="1" y="0"/>
                    </a:cubicBezTo>
                    <a:cubicBezTo>
                      <a:pt x="24" y="0"/>
                      <a:pt x="24" y="0"/>
                      <a:pt x="24" y="0"/>
                    </a:cubicBezTo>
                    <a:cubicBezTo>
                      <a:pt x="25" y="0"/>
                      <a:pt x="25" y="0"/>
                      <a:pt x="25" y="0"/>
                    </a:cubicBezTo>
                    <a:cubicBezTo>
                      <a:pt x="29" y="9"/>
                      <a:pt x="29" y="9"/>
                      <a:pt x="29" y="9"/>
                    </a:cubicBezTo>
                    <a:cubicBezTo>
                      <a:pt x="29" y="9"/>
                      <a:pt x="28" y="9"/>
                      <a:pt x="28"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Freeform 120"/>
              <p:cNvSpPr/>
              <p:nvPr/>
            </p:nvSpPr>
            <p:spPr bwMode="auto">
              <a:xfrm>
                <a:off x="6762024" y="4647062"/>
                <a:ext cx="106592" cy="33162"/>
              </a:xfrm>
              <a:custGeom>
                <a:avLst/>
                <a:gdLst>
                  <a:gd name="T0" fmla="*/ 28 w 29"/>
                  <a:gd name="T1" fmla="*/ 9 h 9"/>
                  <a:gd name="T2" fmla="*/ 5 w 29"/>
                  <a:gd name="T3" fmla="*/ 9 h 9"/>
                  <a:gd name="T4" fmla="*/ 4 w 29"/>
                  <a:gd name="T5" fmla="*/ 9 h 9"/>
                  <a:gd name="T6" fmla="*/ 1 w 29"/>
                  <a:gd name="T7" fmla="*/ 0 h 9"/>
                  <a:gd name="T8" fmla="*/ 1 w 29"/>
                  <a:gd name="T9" fmla="*/ 0 h 9"/>
                  <a:gd name="T10" fmla="*/ 25 w 29"/>
                  <a:gd name="T11" fmla="*/ 0 h 9"/>
                  <a:gd name="T12" fmla="*/ 26 w 29"/>
                  <a:gd name="T13" fmla="*/ 0 h 9"/>
                  <a:gd name="T14" fmla="*/ 29 w 29"/>
                  <a:gd name="T15" fmla="*/ 9 h 9"/>
                  <a:gd name="T16" fmla="*/ 28 w 2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9">
                    <a:moveTo>
                      <a:pt x="28" y="9"/>
                    </a:moveTo>
                    <a:cubicBezTo>
                      <a:pt x="5" y="9"/>
                      <a:pt x="5" y="9"/>
                      <a:pt x="5" y="9"/>
                    </a:cubicBezTo>
                    <a:cubicBezTo>
                      <a:pt x="4" y="9"/>
                      <a:pt x="4" y="9"/>
                      <a:pt x="4" y="9"/>
                    </a:cubicBezTo>
                    <a:cubicBezTo>
                      <a:pt x="1" y="0"/>
                      <a:pt x="1" y="0"/>
                      <a:pt x="1" y="0"/>
                    </a:cubicBezTo>
                    <a:cubicBezTo>
                      <a:pt x="0" y="0"/>
                      <a:pt x="1" y="0"/>
                      <a:pt x="1" y="0"/>
                    </a:cubicBezTo>
                    <a:cubicBezTo>
                      <a:pt x="25" y="0"/>
                      <a:pt x="25" y="0"/>
                      <a:pt x="25" y="0"/>
                    </a:cubicBezTo>
                    <a:cubicBezTo>
                      <a:pt x="25" y="0"/>
                      <a:pt x="26" y="0"/>
                      <a:pt x="26" y="0"/>
                    </a:cubicBezTo>
                    <a:cubicBezTo>
                      <a:pt x="29" y="9"/>
                      <a:pt x="29" y="9"/>
                      <a:pt x="29" y="9"/>
                    </a:cubicBezTo>
                    <a:cubicBezTo>
                      <a:pt x="29" y="9"/>
                      <a:pt x="29" y="9"/>
                      <a:pt x="28"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Freeform 121"/>
              <p:cNvSpPr/>
              <p:nvPr/>
            </p:nvSpPr>
            <p:spPr bwMode="auto">
              <a:xfrm>
                <a:off x="5392908" y="4606794"/>
                <a:ext cx="101855" cy="33162"/>
              </a:xfrm>
              <a:custGeom>
                <a:avLst/>
                <a:gdLst>
                  <a:gd name="T0" fmla="*/ 24 w 28"/>
                  <a:gd name="T1" fmla="*/ 9 h 9"/>
                  <a:gd name="T2" fmla="*/ 1 w 28"/>
                  <a:gd name="T3" fmla="*/ 9 h 9"/>
                  <a:gd name="T4" fmla="*/ 0 w 28"/>
                  <a:gd name="T5" fmla="*/ 9 h 9"/>
                  <a:gd name="T6" fmla="*/ 3 w 28"/>
                  <a:gd name="T7" fmla="*/ 0 h 9"/>
                  <a:gd name="T8" fmla="*/ 4 w 28"/>
                  <a:gd name="T9" fmla="*/ 0 h 9"/>
                  <a:gd name="T10" fmla="*/ 27 w 28"/>
                  <a:gd name="T11" fmla="*/ 0 h 9"/>
                  <a:gd name="T12" fmla="*/ 28 w 28"/>
                  <a:gd name="T13" fmla="*/ 0 h 9"/>
                  <a:gd name="T14" fmla="*/ 25 w 28"/>
                  <a:gd name="T15" fmla="*/ 9 h 9"/>
                  <a:gd name="T16" fmla="*/ 24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4" y="9"/>
                    </a:moveTo>
                    <a:cubicBezTo>
                      <a:pt x="1" y="9"/>
                      <a:pt x="1" y="9"/>
                      <a:pt x="1" y="9"/>
                    </a:cubicBezTo>
                    <a:cubicBezTo>
                      <a:pt x="1" y="9"/>
                      <a:pt x="0" y="9"/>
                      <a:pt x="0" y="9"/>
                    </a:cubicBezTo>
                    <a:cubicBezTo>
                      <a:pt x="3" y="0"/>
                      <a:pt x="3" y="0"/>
                      <a:pt x="3" y="0"/>
                    </a:cubicBezTo>
                    <a:cubicBezTo>
                      <a:pt x="3" y="0"/>
                      <a:pt x="4" y="0"/>
                      <a:pt x="4" y="0"/>
                    </a:cubicBezTo>
                    <a:cubicBezTo>
                      <a:pt x="27" y="0"/>
                      <a:pt x="27" y="0"/>
                      <a:pt x="27" y="0"/>
                    </a:cubicBezTo>
                    <a:cubicBezTo>
                      <a:pt x="28" y="0"/>
                      <a:pt x="28" y="0"/>
                      <a:pt x="28"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Freeform 122"/>
              <p:cNvSpPr/>
              <p:nvPr/>
            </p:nvSpPr>
            <p:spPr bwMode="auto">
              <a:xfrm>
                <a:off x="5501869" y="4606794"/>
                <a:ext cx="99486" cy="33162"/>
              </a:xfrm>
              <a:custGeom>
                <a:avLst/>
                <a:gdLst>
                  <a:gd name="T0" fmla="*/ 24 w 27"/>
                  <a:gd name="T1" fmla="*/ 9 h 9"/>
                  <a:gd name="T2" fmla="*/ 1 w 27"/>
                  <a:gd name="T3" fmla="*/ 9 h 9"/>
                  <a:gd name="T4" fmla="*/ 0 w 27"/>
                  <a:gd name="T5" fmla="*/ 9 h 9"/>
                  <a:gd name="T6" fmla="*/ 2 w 27"/>
                  <a:gd name="T7" fmla="*/ 0 h 9"/>
                  <a:gd name="T8" fmla="*/ 3 w 27"/>
                  <a:gd name="T9" fmla="*/ 0 h 9"/>
                  <a:gd name="T10" fmla="*/ 26 w 27"/>
                  <a:gd name="T11" fmla="*/ 0 h 9"/>
                  <a:gd name="T12" fmla="*/ 27 w 27"/>
                  <a:gd name="T13" fmla="*/ 0 h 9"/>
                  <a:gd name="T14" fmla="*/ 25 w 27"/>
                  <a:gd name="T15" fmla="*/ 9 h 9"/>
                  <a:gd name="T16" fmla="*/ 24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4" y="9"/>
                    </a:moveTo>
                    <a:cubicBezTo>
                      <a:pt x="1" y="9"/>
                      <a:pt x="1" y="9"/>
                      <a:pt x="1" y="9"/>
                    </a:cubicBezTo>
                    <a:cubicBezTo>
                      <a:pt x="0" y="9"/>
                      <a:pt x="0" y="9"/>
                      <a:pt x="0" y="9"/>
                    </a:cubicBezTo>
                    <a:cubicBezTo>
                      <a:pt x="2" y="0"/>
                      <a:pt x="2" y="0"/>
                      <a:pt x="2" y="0"/>
                    </a:cubicBezTo>
                    <a:cubicBezTo>
                      <a:pt x="2" y="0"/>
                      <a:pt x="3" y="0"/>
                      <a:pt x="3" y="0"/>
                    </a:cubicBezTo>
                    <a:cubicBezTo>
                      <a:pt x="26" y="0"/>
                      <a:pt x="26" y="0"/>
                      <a:pt x="26" y="0"/>
                    </a:cubicBezTo>
                    <a:cubicBezTo>
                      <a:pt x="27" y="0"/>
                      <a:pt x="27" y="0"/>
                      <a:pt x="27" y="0"/>
                    </a:cubicBezTo>
                    <a:cubicBezTo>
                      <a:pt x="25" y="9"/>
                      <a:pt x="25" y="9"/>
                      <a:pt x="25" y="9"/>
                    </a:cubicBezTo>
                    <a:cubicBezTo>
                      <a:pt x="25" y="9"/>
                      <a:pt x="24"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Freeform 123"/>
              <p:cNvSpPr/>
              <p:nvPr/>
            </p:nvSpPr>
            <p:spPr bwMode="auto">
              <a:xfrm>
                <a:off x="5612013" y="4606794"/>
                <a:ext cx="99486" cy="33162"/>
              </a:xfrm>
              <a:custGeom>
                <a:avLst/>
                <a:gdLst>
                  <a:gd name="T0" fmla="*/ 24 w 27"/>
                  <a:gd name="T1" fmla="*/ 9 h 9"/>
                  <a:gd name="T2" fmla="*/ 1 w 27"/>
                  <a:gd name="T3" fmla="*/ 9 h 9"/>
                  <a:gd name="T4" fmla="*/ 0 w 27"/>
                  <a:gd name="T5" fmla="*/ 9 h 9"/>
                  <a:gd name="T6" fmla="*/ 2 w 27"/>
                  <a:gd name="T7" fmla="*/ 0 h 9"/>
                  <a:gd name="T8" fmla="*/ 3 w 27"/>
                  <a:gd name="T9" fmla="*/ 0 h 9"/>
                  <a:gd name="T10" fmla="*/ 26 w 27"/>
                  <a:gd name="T11" fmla="*/ 0 h 9"/>
                  <a:gd name="T12" fmla="*/ 27 w 27"/>
                  <a:gd name="T13" fmla="*/ 0 h 9"/>
                  <a:gd name="T14" fmla="*/ 25 w 27"/>
                  <a:gd name="T15" fmla="*/ 9 h 9"/>
                  <a:gd name="T16" fmla="*/ 24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4" y="9"/>
                    </a:moveTo>
                    <a:cubicBezTo>
                      <a:pt x="1" y="9"/>
                      <a:pt x="1" y="9"/>
                      <a:pt x="1" y="9"/>
                    </a:cubicBezTo>
                    <a:cubicBezTo>
                      <a:pt x="1" y="9"/>
                      <a:pt x="0" y="9"/>
                      <a:pt x="0" y="9"/>
                    </a:cubicBezTo>
                    <a:cubicBezTo>
                      <a:pt x="2" y="0"/>
                      <a:pt x="2" y="0"/>
                      <a:pt x="2" y="0"/>
                    </a:cubicBezTo>
                    <a:cubicBezTo>
                      <a:pt x="2" y="0"/>
                      <a:pt x="3" y="0"/>
                      <a:pt x="3" y="0"/>
                    </a:cubicBezTo>
                    <a:cubicBezTo>
                      <a:pt x="26" y="0"/>
                      <a:pt x="26" y="0"/>
                      <a:pt x="26" y="0"/>
                    </a:cubicBezTo>
                    <a:cubicBezTo>
                      <a:pt x="26" y="0"/>
                      <a:pt x="27" y="0"/>
                      <a:pt x="27"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Freeform 124"/>
              <p:cNvSpPr/>
              <p:nvPr/>
            </p:nvSpPr>
            <p:spPr bwMode="auto">
              <a:xfrm>
                <a:off x="5722159" y="4606794"/>
                <a:ext cx="94748" cy="33162"/>
              </a:xfrm>
              <a:custGeom>
                <a:avLst/>
                <a:gdLst>
                  <a:gd name="T0" fmla="*/ 24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5 w 26"/>
                  <a:gd name="T15" fmla="*/ 9 h 9"/>
                  <a:gd name="T16" fmla="*/ 24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4" y="9"/>
                    </a:moveTo>
                    <a:cubicBezTo>
                      <a:pt x="1" y="9"/>
                      <a:pt x="1" y="9"/>
                      <a:pt x="1" y="9"/>
                    </a:cubicBezTo>
                    <a:cubicBezTo>
                      <a:pt x="0" y="9"/>
                      <a:pt x="0" y="9"/>
                      <a:pt x="0" y="9"/>
                    </a:cubicBezTo>
                    <a:cubicBezTo>
                      <a:pt x="1" y="0"/>
                      <a:pt x="1" y="0"/>
                      <a:pt x="1" y="0"/>
                    </a:cubicBezTo>
                    <a:cubicBezTo>
                      <a:pt x="1" y="0"/>
                      <a:pt x="2" y="0"/>
                      <a:pt x="2" y="0"/>
                    </a:cubicBezTo>
                    <a:cubicBezTo>
                      <a:pt x="25" y="0"/>
                      <a:pt x="25" y="0"/>
                      <a:pt x="25" y="0"/>
                    </a:cubicBezTo>
                    <a:cubicBezTo>
                      <a:pt x="25" y="0"/>
                      <a:pt x="26" y="0"/>
                      <a:pt x="26" y="0"/>
                    </a:cubicBezTo>
                    <a:cubicBezTo>
                      <a:pt x="25" y="9"/>
                      <a:pt x="25" y="9"/>
                      <a:pt x="25" y="9"/>
                    </a:cubicBezTo>
                    <a:cubicBezTo>
                      <a:pt x="25" y="9"/>
                      <a:pt x="24"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Freeform 125"/>
              <p:cNvSpPr/>
              <p:nvPr/>
            </p:nvSpPr>
            <p:spPr bwMode="auto">
              <a:xfrm>
                <a:off x="5832304" y="4606794"/>
                <a:ext cx="94748" cy="33162"/>
              </a:xfrm>
              <a:custGeom>
                <a:avLst/>
                <a:gdLst>
                  <a:gd name="T0" fmla="*/ 24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5 w 26"/>
                  <a:gd name="T15" fmla="*/ 9 h 9"/>
                  <a:gd name="T16" fmla="*/ 24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4" y="9"/>
                    </a:moveTo>
                    <a:cubicBezTo>
                      <a:pt x="1" y="9"/>
                      <a:pt x="1" y="9"/>
                      <a:pt x="1" y="9"/>
                    </a:cubicBezTo>
                    <a:cubicBezTo>
                      <a:pt x="0" y="9"/>
                      <a:pt x="0" y="9"/>
                      <a:pt x="0" y="9"/>
                    </a:cubicBezTo>
                    <a:cubicBezTo>
                      <a:pt x="1" y="0"/>
                      <a:pt x="1" y="0"/>
                      <a:pt x="1" y="0"/>
                    </a:cubicBezTo>
                    <a:cubicBezTo>
                      <a:pt x="1" y="0"/>
                      <a:pt x="2" y="0"/>
                      <a:pt x="2" y="0"/>
                    </a:cubicBezTo>
                    <a:cubicBezTo>
                      <a:pt x="25" y="0"/>
                      <a:pt x="25" y="0"/>
                      <a:pt x="25" y="0"/>
                    </a:cubicBezTo>
                    <a:cubicBezTo>
                      <a:pt x="25" y="0"/>
                      <a:pt x="26" y="0"/>
                      <a:pt x="26"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Freeform 126"/>
              <p:cNvSpPr/>
              <p:nvPr/>
            </p:nvSpPr>
            <p:spPr bwMode="auto">
              <a:xfrm>
                <a:off x="5937712" y="4606794"/>
                <a:ext cx="95933" cy="33162"/>
              </a:xfrm>
              <a:custGeom>
                <a:avLst/>
                <a:gdLst>
                  <a:gd name="T0" fmla="*/ 24 w 26"/>
                  <a:gd name="T1" fmla="*/ 9 h 9"/>
                  <a:gd name="T2" fmla="*/ 1 w 26"/>
                  <a:gd name="T3" fmla="*/ 9 h 9"/>
                  <a:gd name="T4" fmla="*/ 0 w 26"/>
                  <a:gd name="T5" fmla="*/ 9 h 9"/>
                  <a:gd name="T6" fmla="*/ 1 w 26"/>
                  <a:gd name="T7" fmla="*/ 0 h 9"/>
                  <a:gd name="T8" fmla="*/ 2 w 26"/>
                  <a:gd name="T9" fmla="*/ 0 h 9"/>
                  <a:gd name="T10" fmla="*/ 25 w 26"/>
                  <a:gd name="T11" fmla="*/ 0 h 9"/>
                  <a:gd name="T12" fmla="*/ 26 w 26"/>
                  <a:gd name="T13" fmla="*/ 0 h 9"/>
                  <a:gd name="T14" fmla="*/ 25 w 26"/>
                  <a:gd name="T15" fmla="*/ 9 h 9"/>
                  <a:gd name="T16" fmla="*/ 24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4" y="9"/>
                    </a:moveTo>
                    <a:cubicBezTo>
                      <a:pt x="1" y="9"/>
                      <a:pt x="1" y="9"/>
                      <a:pt x="1" y="9"/>
                    </a:cubicBezTo>
                    <a:cubicBezTo>
                      <a:pt x="1" y="9"/>
                      <a:pt x="0" y="9"/>
                      <a:pt x="0" y="9"/>
                    </a:cubicBezTo>
                    <a:cubicBezTo>
                      <a:pt x="1" y="0"/>
                      <a:pt x="1" y="0"/>
                      <a:pt x="1" y="0"/>
                    </a:cubicBezTo>
                    <a:cubicBezTo>
                      <a:pt x="1" y="0"/>
                      <a:pt x="1" y="0"/>
                      <a:pt x="2" y="0"/>
                    </a:cubicBezTo>
                    <a:cubicBezTo>
                      <a:pt x="25" y="0"/>
                      <a:pt x="25" y="0"/>
                      <a:pt x="25" y="0"/>
                    </a:cubicBezTo>
                    <a:cubicBezTo>
                      <a:pt x="25" y="0"/>
                      <a:pt x="26" y="0"/>
                      <a:pt x="26"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Freeform 127"/>
              <p:cNvSpPr/>
              <p:nvPr/>
            </p:nvSpPr>
            <p:spPr bwMode="auto">
              <a:xfrm>
                <a:off x="6051410" y="4606794"/>
                <a:ext cx="92380" cy="33162"/>
              </a:xfrm>
              <a:custGeom>
                <a:avLst/>
                <a:gdLst>
                  <a:gd name="T0" fmla="*/ 24 w 25"/>
                  <a:gd name="T1" fmla="*/ 9 h 9"/>
                  <a:gd name="T2" fmla="*/ 1 w 25"/>
                  <a:gd name="T3" fmla="*/ 9 h 9"/>
                  <a:gd name="T4" fmla="*/ 0 w 25"/>
                  <a:gd name="T5" fmla="*/ 9 h 9"/>
                  <a:gd name="T6" fmla="*/ 0 w 25"/>
                  <a:gd name="T7" fmla="*/ 0 h 9"/>
                  <a:gd name="T8" fmla="*/ 1 w 25"/>
                  <a:gd name="T9" fmla="*/ 0 h 9"/>
                  <a:gd name="T10" fmla="*/ 23 w 25"/>
                  <a:gd name="T11" fmla="*/ 0 h 9"/>
                  <a:gd name="T12" fmla="*/ 24 w 25"/>
                  <a:gd name="T13" fmla="*/ 0 h 9"/>
                  <a:gd name="T14" fmla="*/ 25 w 25"/>
                  <a:gd name="T15" fmla="*/ 9 h 9"/>
                  <a:gd name="T16" fmla="*/ 24 w 25"/>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
                    <a:moveTo>
                      <a:pt x="24" y="9"/>
                    </a:moveTo>
                    <a:cubicBezTo>
                      <a:pt x="1" y="9"/>
                      <a:pt x="1" y="9"/>
                      <a:pt x="1" y="9"/>
                    </a:cubicBezTo>
                    <a:cubicBezTo>
                      <a:pt x="0" y="9"/>
                      <a:pt x="0" y="9"/>
                      <a:pt x="0" y="9"/>
                    </a:cubicBezTo>
                    <a:cubicBezTo>
                      <a:pt x="0" y="0"/>
                      <a:pt x="0" y="0"/>
                      <a:pt x="0" y="0"/>
                    </a:cubicBezTo>
                    <a:cubicBezTo>
                      <a:pt x="0" y="0"/>
                      <a:pt x="0" y="0"/>
                      <a:pt x="1" y="0"/>
                    </a:cubicBezTo>
                    <a:cubicBezTo>
                      <a:pt x="23" y="0"/>
                      <a:pt x="23" y="0"/>
                      <a:pt x="23" y="0"/>
                    </a:cubicBezTo>
                    <a:cubicBezTo>
                      <a:pt x="24" y="0"/>
                      <a:pt x="24" y="0"/>
                      <a:pt x="24" y="0"/>
                    </a:cubicBezTo>
                    <a:cubicBezTo>
                      <a:pt x="25" y="9"/>
                      <a:pt x="25" y="9"/>
                      <a:pt x="25" y="9"/>
                    </a:cubicBezTo>
                    <a:cubicBezTo>
                      <a:pt x="25" y="9"/>
                      <a:pt x="24"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Freeform 128"/>
              <p:cNvSpPr/>
              <p:nvPr/>
            </p:nvSpPr>
            <p:spPr bwMode="auto">
              <a:xfrm>
                <a:off x="6158002" y="4606794"/>
                <a:ext cx="91196" cy="33162"/>
              </a:xfrm>
              <a:custGeom>
                <a:avLst/>
                <a:gdLst>
                  <a:gd name="T0" fmla="*/ 24 w 25"/>
                  <a:gd name="T1" fmla="*/ 9 h 9"/>
                  <a:gd name="T2" fmla="*/ 1 w 25"/>
                  <a:gd name="T3" fmla="*/ 9 h 9"/>
                  <a:gd name="T4" fmla="*/ 0 w 25"/>
                  <a:gd name="T5" fmla="*/ 9 h 9"/>
                  <a:gd name="T6" fmla="*/ 0 w 25"/>
                  <a:gd name="T7" fmla="*/ 0 h 9"/>
                  <a:gd name="T8" fmla="*/ 1 w 25"/>
                  <a:gd name="T9" fmla="*/ 0 h 9"/>
                  <a:gd name="T10" fmla="*/ 23 w 25"/>
                  <a:gd name="T11" fmla="*/ 0 h 9"/>
                  <a:gd name="T12" fmla="*/ 24 w 25"/>
                  <a:gd name="T13" fmla="*/ 0 h 9"/>
                  <a:gd name="T14" fmla="*/ 25 w 25"/>
                  <a:gd name="T15" fmla="*/ 9 h 9"/>
                  <a:gd name="T16" fmla="*/ 24 w 25"/>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
                    <a:moveTo>
                      <a:pt x="24" y="9"/>
                    </a:moveTo>
                    <a:cubicBezTo>
                      <a:pt x="1" y="9"/>
                      <a:pt x="1" y="9"/>
                      <a:pt x="1" y="9"/>
                    </a:cubicBezTo>
                    <a:cubicBezTo>
                      <a:pt x="1" y="9"/>
                      <a:pt x="0" y="9"/>
                      <a:pt x="0" y="9"/>
                    </a:cubicBezTo>
                    <a:cubicBezTo>
                      <a:pt x="0" y="0"/>
                      <a:pt x="0" y="0"/>
                      <a:pt x="0" y="0"/>
                    </a:cubicBezTo>
                    <a:cubicBezTo>
                      <a:pt x="0" y="0"/>
                      <a:pt x="0" y="0"/>
                      <a:pt x="1" y="0"/>
                    </a:cubicBezTo>
                    <a:cubicBezTo>
                      <a:pt x="23" y="0"/>
                      <a:pt x="23" y="0"/>
                      <a:pt x="23" y="0"/>
                    </a:cubicBezTo>
                    <a:cubicBezTo>
                      <a:pt x="24" y="0"/>
                      <a:pt x="24" y="0"/>
                      <a:pt x="24" y="0"/>
                    </a:cubicBezTo>
                    <a:cubicBezTo>
                      <a:pt x="25" y="9"/>
                      <a:pt x="25" y="9"/>
                      <a:pt x="25" y="9"/>
                    </a:cubicBezTo>
                    <a:cubicBezTo>
                      <a:pt x="25" y="9"/>
                      <a:pt x="25" y="9"/>
                      <a:pt x="24"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Freeform 129"/>
              <p:cNvSpPr/>
              <p:nvPr/>
            </p:nvSpPr>
            <p:spPr bwMode="auto">
              <a:xfrm>
                <a:off x="6268147" y="4606794"/>
                <a:ext cx="94748" cy="33162"/>
              </a:xfrm>
              <a:custGeom>
                <a:avLst/>
                <a:gdLst>
                  <a:gd name="T0" fmla="*/ 25 w 26"/>
                  <a:gd name="T1" fmla="*/ 9 h 9"/>
                  <a:gd name="T2" fmla="*/ 2 w 26"/>
                  <a:gd name="T3" fmla="*/ 9 h 9"/>
                  <a:gd name="T4" fmla="*/ 0 w 26"/>
                  <a:gd name="T5" fmla="*/ 9 h 9"/>
                  <a:gd name="T6" fmla="*/ 0 w 26"/>
                  <a:gd name="T7" fmla="*/ 0 h 9"/>
                  <a:gd name="T8" fmla="*/ 1 w 26"/>
                  <a:gd name="T9" fmla="*/ 0 h 9"/>
                  <a:gd name="T10" fmla="*/ 23 w 26"/>
                  <a:gd name="T11" fmla="*/ 0 h 9"/>
                  <a:gd name="T12" fmla="*/ 24 w 26"/>
                  <a:gd name="T13" fmla="*/ 0 h 9"/>
                  <a:gd name="T14" fmla="*/ 26 w 26"/>
                  <a:gd name="T15" fmla="*/ 9 h 9"/>
                  <a:gd name="T16" fmla="*/ 25 w 2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
                    <a:moveTo>
                      <a:pt x="25" y="9"/>
                    </a:moveTo>
                    <a:cubicBezTo>
                      <a:pt x="2" y="9"/>
                      <a:pt x="2" y="9"/>
                      <a:pt x="2" y="9"/>
                    </a:cubicBezTo>
                    <a:cubicBezTo>
                      <a:pt x="1" y="9"/>
                      <a:pt x="1" y="9"/>
                      <a:pt x="0" y="9"/>
                    </a:cubicBezTo>
                    <a:cubicBezTo>
                      <a:pt x="0" y="0"/>
                      <a:pt x="0" y="0"/>
                      <a:pt x="0" y="0"/>
                    </a:cubicBezTo>
                    <a:cubicBezTo>
                      <a:pt x="0" y="0"/>
                      <a:pt x="0" y="0"/>
                      <a:pt x="1" y="0"/>
                    </a:cubicBezTo>
                    <a:cubicBezTo>
                      <a:pt x="23" y="0"/>
                      <a:pt x="23" y="0"/>
                      <a:pt x="23" y="0"/>
                    </a:cubicBezTo>
                    <a:cubicBezTo>
                      <a:pt x="24" y="0"/>
                      <a:pt x="24" y="0"/>
                      <a:pt x="24" y="0"/>
                    </a:cubicBezTo>
                    <a:cubicBezTo>
                      <a:pt x="26" y="9"/>
                      <a:pt x="26" y="9"/>
                      <a:pt x="26" y="9"/>
                    </a:cubicBezTo>
                    <a:cubicBezTo>
                      <a:pt x="26" y="9"/>
                      <a:pt x="25" y="9"/>
                      <a:pt x="25"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Freeform 130"/>
              <p:cNvSpPr/>
              <p:nvPr/>
            </p:nvSpPr>
            <p:spPr bwMode="auto">
              <a:xfrm>
                <a:off x="6373555" y="4606794"/>
                <a:ext cx="99486" cy="33162"/>
              </a:xfrm>
              <a:custGeom>
                <a:avLst/>
                <a:gdLst>
                  <a:gd name="T0" fmla="*/ 26 w 27"/>
                  <a:gd name="T1" fmla="*/ 9 h 9"/>
                  <a:gd name="T2" fmla="*/ 3 w 27"/>
                  <a:gd name="T3" fmla="*/ 9 h 9"/>
                  <a:gd name="T4" fmla="*/ 2 w 27"/>
                  <a:gd name="T5" fmla="*/ 9 h 9"/>
                  <a:gd name="T6" fmla="*/ 0 w 27"/>
                  <a:gd name="T7" fmla="*/ 0 h 9"/>
                  <a:gd name="T8" fmla="*/ 1 w 27"/>
                  <a:gd name="T9" fmla="*/ 0 h 9"/>
                  <a:gd name="T10" fmla="*/ 24 w 27"/>
                  <a:gd name="T11" fmla="*/ 0 h 9"/>
                  <a:gd name="T12" fmla="*/ 25 w 27"/>
                  <a:gd name="T13" fmla="*/ 0 h 9"/>
                  <a:gd name="T14" fmla="*/ 27 w 27"/>
                  <a:gd name="T15" fmla="*/ 9 h 9"/>
                  <a:gd name="T16" fmla="*/ 26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6" y="9"/>
                    </a:moveTo>
                    <a:cubicBezTo>
                      <a:pt x="3" y="9"/>
                      <a:pt x="3" y="9"/>
                      <a:pt x="3" y="9"/>
                    </a:cubicBezTo>
                    <a:cubicBezTo>
                      <a:pt x="2" y="9"/>
                      <a:pt x="2" y="9"/>
                      <a:pt x="2" y="9"/>
                    </a:cubicBezTo>
                    <a:cubicBezTo>
                      <a:pt x="0" y="0"/>
                      <a:pt x="0" y="0"/>
                      <a:pt x="0" y="0"/>
                    </a:cubicBezTo>
                    <a:cubicBezTo>
                      <a:pt x="0" y="0"/>
                      <a:pt x="1" y="0"/>
                      <a:pt x="1" y="0"/>
                    </a:cubicBezTo>
                    <a:cubicBezTo>
                      <a:pt x="24" y="0"/>
                      <a:pt x="24" y="0"/>
                      <a:pt x="24" y="0"/>
                    </a:cubicBezTo>
                    <a:cubicBezTo>
                      <a:pt x="24" y="0"/>
                      <a:pt x="25" y="0"/>
                      <a:pt x="25" y="0"/>
                    </a:cubicBezTo>
                    <a:cubicBezTo>
                      <a:pt x="27" y="9"/>
                      <a:pt x="27" y="9"/>
                      <a:pt x="27" y="9"/>
                    </a:cubicBezTo>
                    <a:cubicBezTo>
                      <a:pt x="27" y="9"/>
                      <a:pt x="26" y="9"/>
                      <a:pt x="26"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Freeform 131"/>
              <p:cNvSpPr/>
              <p:nvPr/>
            </p:nvSpPr>
            <p:spPr bwMode="auto">
              <a:xfrm>
                <a:off x="6483700" y="4606794"/>
                <a:ext cx="99486" cy="33162"/>
              </a:xfrm>
              <a:custGeom>
                <a:avLst/>
                <a:gdLst>
                  <a:gd name="T0" fmla="*/ 26 w 27"/>
                  <a:gd name="T1" fmla="*/ 9 h 9"/>
                  <a:gd name="T2" fmla="*/ 3 w 27"/>
                  <a:gd name="T3" fmla="*/ 9 h 9"/>
                  <a:gd name="T4" fmla="*/ 2 w 27"/>
                  <a:gd name="T5" fmla="*/ 9 h 9"/>
                  <a:gd name="T6" fmla="*/ 0 w 27"/>
                  <a:gd name="T7" fmla="*/ 0 h 9"/>
                  <a:gd name="T8" fmla="*/ 1 w 27"/>
                  <a:gd name="T9" fmla="*/ 0 h 9"/>
                  <a:gd name="T10" fmla="*/ 23 w 27"/>
                  <a:gd name="T11" fmla="*/ 0 h 9"/>
                  <a:gd name="T12" fmla="*/ 24 w 27"/>
                  <a:gd name="T13" fmla="*/ 0 h 9"/>
                  <a:gd name="T14" fmla="*/ 27 w 27"/>
                  <a:gd name="T15" fmla="*/ 9 h 9"/>
                  <a:gd name="T16" fmla="*/ 26 w 2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6" y="9"/>
                    </a:moveTo>
                    <a:cubicBezTo>
                      <a:pt x="3" y="9"/>
                      <a:pt x="3" y="9"/>
                      <a:pt x="3" y="9"/>
                    </a:cubicBezTo>
                    <a:cubicBezTo>
                      <a:pt x="2" y="9"/>
                      <a:pt x="2" y="9"/>
                      <a:pt x="2" y="9"/>
                    </a:cubicBezTo>
                    <a:cubicBezTo>
                      <a:pt x="0" y="0"/>
                      <a:pt x="0" y="0"/>
                      <a:pt x="0" y="0"/>
                    </a:cubicBezTo>
                    <a:cubicBezTo>
                      <a:pt x="0" y="0"/>
                      <a:pt x="0" y="0"/>
                      <a:pt x="1" y="0"/>
                    </a:cubicBezTo>
                    <a:cubicBezTo>
                      <a:pt x="23" y="0"/>
                      <a:pt x="23" y="0"/>
                      <a:pt x="23" y="0"/>
                    </a:cubicBezTo>
                    <a:cubicBezTo>
                      <a:pt x="24" y="0"/>
                      <a:pt x="24" y="0"/>
                      <a:pt x="24" y="0"/>
                    </a:cubicBezTo>
                    <a:cubicBezTo>
                      <a:pt x="27" y="9"/>
                      <a:pt x="27" y="9"/>
                      <a:pt x="27" y="9"/>
                    </a:cubicBezTo>
                    <a:cubicBezTo>
                      <a:pt x="27" y="9"/>
                      <a:pt x="26" y="9"/>
                      <a:pt x="26"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Freeform 132"/>
              <p:cNvSpPr/>
              <p:nvPr/>
            </p:nvSpPr>
            <p:spPr bwMode="auto">
              <a:xfrm>
                <a:off x="6586739" y="4606794"/>
                <a:ext cx="101855" cy="33162"/>
              </a:xfrm>
              <a:custGeom>
                <a:avLst/>
                <a:gdLst>
                  <a:gd name="T0" fmla="*/ 27 w 28"/>
                  <a:gd name="T1" fmla="*/ 9 h 9"/>
                  <a:gd name="T2" fmla="*/ 4 w 28"/>
                  <a:gd name="T3" fmla="*/ 9 h 9"/>
                  <a:gd name="T4" fmla="*/ 2 w 28"/>
                  <a:gd name="T5" fmla="*/ 9 h 9"/>
                  <a:gd name="T6" fmla="*/ 0 w 28"/>
                  <a:gd name="T7" fmla="*/ 0 h 9"/>
                  <a:gd name="T8" fmla="*/ 1 w 28"/>
                  <a:gd name="T9" fmla="*/ 0 h 9"/>
                  <a:gd name="T10" fmla="*/ 24 w 28"/>
                  <a:gd name="T11" fmla="*/ 0 h 9"/>
                  <a:gd name="T12" fmla="*/ 25 w 28"/>
                  <a:gd name="T13" fmla="*/ 0 h 9"/>
                  <a:gd name="T14" fmla="*/ 28 w 28"/>
                  <a:gd name="T15" fmla="*/ 9 h 9"/>
                  <a:gd name="T16" fmla="*/ 27 w 2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
                    <a:moveTo>
                      <a:pt x="27" y="9"/>
                    </a:moveTo>
                    <a:cubicBezTo>
                      <a:pt x="4" y="9"/>
                      <a:pt x="4" y="9"/>
                      <a:pt x="4" y="9"/>
                    </a:cubicBezTo>
                    <a:cubicBezTo>
                      <a:pt x="3" y="9"/>
                      <a:pt x="2" y="9"/>
                      <a:pt x="2" y="9"/>
                    </a:cubicBezTo>
                    <a:cubicBezTo>
                      <a:pt x="0" y="0"/>
                      <a:pt x="0" y="0"/>
                      <a:pt x="0" y="0"/>
                    </a:cubicBezTo>
                    <a:cubicBezTo>
                      <a:pt x="0" y="0"/>
                      <a:pt x="0" y="0"/>
                      <a:pt x="1" y="0"/>
                    </a:cubicBezTo>
                    <a:cubicBezTo>
                      <a:pt x="24" y="0"/>
                      <a:pt x="24" y="0"/>
                      <a:pt x="24" y="0"/>
                    </a:cubicBezTo>
                    <a:cubicBezTo>
                      <a:pt x="24" y="0"/>
                      <a:pt x="25" y="0"/>
                      <a:pt x="25" y="0"/>
                    </a:cubicBezTo>
                    <a:cubicBezTo>
                      <a:pt x="28" y="9"/>
                      <a:pt x="28" y="9"/>
                      <a:pt x="28" y="9"/>
                    </a:cubicBezTo>
                    <a:cubicBezTo>
                      <a:pt x="28" y="9"/>
                      <a:pt x="27" y="9"/>
                      <a:pt x="27"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Freeform 133"/>
              <p:cNvSpPr/>
              <p:nvPr/>
            </p:nvSpPr>
            <p:spPr bwMode="auto">
              <a:xfrm>
                <a:off x="6695700" y="4606794"/>
                <a:ext cx="153966" cy="33162"/>
              </a:xfrm>
              <a:custGeom>
                <a:avLst/>
                <a:gdLst>
                  <a:gd name="T0" fmla="*/ 40 w 42"/>
                  <a:gd name="T1" fmla="*/ 9 h 9"/>
                  <a:gd name="T2" fmla="*/ 5 w 42"/>
                  <a:gd name="T3" fmla="*/ 9 h 9"/>
                  <a:gd name="T4" fmla="*/ 2 w 42"/>
                  <a:gd name="T5" fmla="*/ 8 h 9"/>
                  <a:gd name="T6" fmla="*/ 0 w 42"/>
                  <a:gd name="T7" fmla="*/ 1 h 9"/>
                  <a:gd name="T8" fmla="*/ 2 w 42"/>
                  <a:gd name="T9" fmla="*/ 0 h 9"/>
                  <a:gd name="T10" fmla="*/ 36 w 42"/>
                  <a:gd name="T11" fmla="*/ 0 h 9"/>
                  <a:gd name="T12" fmla="*/ 39 w 42"/>
                  <a:gd name="T13" fmla="*/ 1 h 9"/>
                  <a:gd name="T14" fmla="*/ 42 w 42"/>
                  <a:gd name="T15" fmla="*/ 8 h 9"/>
                  <a:gd name="T16" fmla="*/ 40 w 42"/>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9">
                    <a:moveTo>
                      <a:pt x="40" y="9"/>
                    </a:moveTo>
                    <a:cubicBezTo>
                      <a:pt x="5" y="9"/>
                      <a:pt x="5" y="9"/>
                      <a:pt x="5" y="9"/>
                    </a:cubicBezTo>
                    <a:cubicBezTo>
                      <a:pt x="4" y="9"/>
                      <a:pt x="2" y="9"/>
                      <a:pt x="2" y="8"/>
                    </a:cubicBezTo>
                    <a:cubicBezTo>
                      <a:pt x="0" y="1"/>
                      <a:pt x="0" y="1"/>
                      <a:pt x="0" y="1"/>
                    </a:cubicBezTo>
                    <a:cubicBezTo>
                      <a:pt x="0" y="0"/>
                      <a:pt x="1" y="0"/>
                      <a:pt x="2" y="0"/>
                    </a:cubicBezTo>
                    <a:cubicBezTo>
                      <a:pt x="36" y="0"/>
                      <a:pt x="36" y="0"/>
                      <a:pt x="36" y="0"/>
                    </a:cubicBezTo>
                    <a:cubicBezTo>
                      <a:pt x="38" y="0"/>
                      <a:pt x="39" y="0"/>
                      <a:pt x="39" y="1"/>
                    </a:cubicBezTo>
                    <a:cubicBezTo>
                      <a:pt x="42" y="8"/>
                      <a:pt x="42" y="8"/>
                      <a:pt x="42" y="8"/>
                    </a:cubicBezTo>
                    <a:cubicBezTo>
                      <a:pt x="42" y="9"/>
                      <a:pt x="41" y="9"/>
                      <a:pt x="40"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Freeform 134"/>
              <p:cNvSpPr/>
              <p:nvPr/>
            </p:nvSpPr>
            <p:spPr bwMode="auto">
              <a:xfrm>
                <a:off x="5267366" y="4647062"/>
                <a:ext cx="157520" cy="33162"/>
              </a:xfrm>
              <a:custGeom>
                <a:avLst/>
                <a:gdLst>
                  <a:gd name="T0" fmla="*/ 37 w 43"/>
                  <a:gd name="T1" fmla="*/ 9 h 9"/>
                  <a:gd name="T2" fmla="*/ 2 w 43"/>
                  <a:gd name="T3" fmla="*/ 9 h 9"/>
                  <a:gd name="T4" fmla="*/ 0 w 43"/>
                  <a:gd name="T5" fmla="*/ 8 h 9"/>
                  <a:gd name="T6" fmla="*/ 3 w 43"/>
                  <a:gd name="T7" fmla="*/ 1 h 9"/>
                  <a:gd name="T8" fmla="*/ 6 w 43"/>
                  <a:gd name="T9" fmla="*/ 0 h 9"/>
                  <a:gd name="T10" fmla="*/ 41 w 43"/>
                  <a:gd name="T11" fmla="*/ 0 h 9"/>
                  <a:gd name="T12" fmla="*/ 43 w 43"/>
                  <a:gd name="T13" fmla="*/ 1 h 9"/>
                  <a:gd name="T14" fmla="*/ 41 w 43"/>
                  <a:gd name="T15" fmla="*/ 8 h 9"/>
                  <a:gd name="T16" fmla="*/ 37 w 4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37" y="9"/>
                    </a:moveTo>
                    <a:cubicBezTo>
                      <a:pt x="2" y="9"/>
                      <a:pt x="2" y="9"/>
                      <a:pt x="2" y="9"/>
                    </a:cubicBezTo>
                    <a:cubicBezTo>
                      <a:pt x="1" y="9"/>
                      <a:pt x="0" y="9"/>
                      <a:pt x="0" y="8"/>
                    </a:cubicBezTo>
                    <a:cubicBezTo>
                      <a:pt x="3" y="1"/>
                      <a:pt x="3" y="1"/>
                      <a:pt x="3" y="1"/>
                    </a:cubicBezTo>
                    <a:cubicBezTo>
                      <a:pt x="3" y="0"/>
                      <a:pt x="5" y="0"/>
                      <a:pt x="6" y="0"/>
                    </a:cubicBezTo>
                    <a:cubicBezTo>
                      <a:pt x="41" y="0"/>
                      <a:pt x="41" y="0"/>
                      <a:pt x="41" y="0"/>
                    </a:cubicBezTo>
                    <a:cubicBezTo>
                      <a:pt x="42" y="0"/>
                      <a:pt x="43" y="0"/>
                      <a:pt x="43" y="1"/>
                    </a:cubicBezTo>
                    <a:cubicBezTo>
                      <a:pt x="41" y="8"/>
                      <a:pt x="41" y="8"/>
                      <a:pt x="41" y="8"/>
                    </a:cubicBezTo>
                    <a:cubicBezTo>
                      <a:pt x="41" y="9"/>
                      <a:pt x="39" y="9"/>
                      <a:pt x="37" y="9"/>
                    </a:cubicBezTo>
                    <a:close/>
                  </a:path>
                </a:pathLst>
              </a:custGeom>
              <a:solidFill>
                <a:srgbClr val="52677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Rectangle 135"/>
              <p:cNvSpPr/>
              <p:nvPr/>
            </p:nvSpPr>
            <p:spPr bwMode="auto">
              <a:xfrm>
                <a:off x="5333690" y="4464671"/>
                <a:ext cx="252269" cy="43822"/>
              </a:xfrm>
              <a:prstGeom prst="rect">
                <a:avLst/>
              </a:prstGeom>
              <a:solidFill>
                <a:srgbClr val="5267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17" name="Rectangle 136"/>
              <p:cNvSpPr/>
              <p:nvPr/>
            </p:nvSpPr>
            <p:spPr bwMode="auto">
              <a:xfrm>
                <a:off x="6542918" y="4461118"/>
                <a:ext cx="252269" cy="47374"/>
              </a:xfrm>
              <a:prstGeom prst="rect">
                <a:avLst/>
              </a:prstGeom>
              <a:solidFill>
                <a:srgbClr val="5267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grpSp>
        <p:sp>
          <p:nvSpPr>
            <p:cNvPr id="34" name="AreaShape10"/>
            <p:cNvSpPr/>
            <p:nvPr/>
          </p:nvSpPr>
          <p:spPr bwMode="auto">
            <a:xfrm>
              <a:off x="5487656" y="3564560"/>
              <a:ext cx="1135798" cy="709430"/>
            </a:xfrm>
            <a:custGeom>
              <a:avLst/>
              <a:gdLst>
                <a:gd name="T0" fmla="*/ 310 w 310"/>
                <a:gd name="T1" fmla="*/ 130 h 194"/>
                <a:gd name="T2" fmla="*/ 271 w 310"/>
                <a:gd name="T3" fmla="*/ 189 h 194"/>
                <a:gd name="T4" fmla="*/ 253 w 310"/>
                <a:gd name="T5" fmla="*/ 194 h 194"/>
                <a:gd name="T6" fmla="*/ 62 w 310"/>
                <a:gd name="T7" fmla="*/ 194 h 194"/>
                <a:gd name="T8" fmla="*/ 57 w 310"/>
                <a:gd name="T9" fmla="*/ 194 h 194"/>
                <a:gd name="T10" fmla="*/ 21 w 310"/>
                <a:gd name="T11" fmla="*/ 178 h 194"/>
                <a:gd name="T12" fmla="*/ 21 w 310"/>
                <a:gd name="T13" fmla="*/ 178 h 194"/>
                <a:gd name="T14" fmla="*/ 0 w 310"/>
                <a:gd name="T15" fmla="*/ 130 h 194"/>
                <a:gd name="T16" fmla="*/ 55 w 310"/>
                <a:gd name="T17" fmla="*/ 67 h 194"/>
                <a:gd name="T18" fmla="*/ 108 w 310"/>
                <a:gd name="T19" fmla="*/ 23 h 194"/>
                <a:gd name="T20" fmla="*/ 133 w 310"/>
                <a:gd name="T21" fmla="*/ 29 h 194"/>
                <a:gd name="T22" fmla="*/ 192 w 310"/>
                <a:gd name="T23" fmla="*/ 0 h 194"/>
                <a:gd name="T24" fmla="*/ 228 w 310"/>
                <a:gd name="T25" fmla="*/ 9 h 194"/>
                <a:gd name="T26" fmla="*/ 228 w 310"/>
                <a:gd name="T27" fmla="*/ 9 h 194"/>
                <a:gd name="T28" fmla="*/ 228 w 310"/>
                <a:gd name="T29" fmla="*/ 9 h 194"/>
                <a:gd name="T30" fmla="*/ 267 w 310"/>
                <a:gd name="T31" fmla="*/ 59 h 194"/>
                <a:gd name="T32" fmla="*/ 267 w 310"/>
                <a:gd name="T33" fmla="*/ 59 h 194"/>
                <a:gd name="T34" fmla="*/ 287 w 310"/>
                <a:gd name="T35" fmla="*/ 81 h 194"/>
                <a:gd name="T36" fmla="*/ 303 w 310"/>
                <a:gd name="T37" fmla="*/ 100 h 194"/>
                <a:gd name="T38" fmla="*/ 310 w 310"/>
                <a:gd name="T39" fmla="*/ 1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0" h="194">
                  <a:moveTo>
                    <a:pt x="310" y="130"/>
                  </a:moveTo>
                  <a:cubicBezTo>
                    <a:pt x="310" y="157"/>
                    <a:pt x="294" y="180"/>
                    <a:pt x="271" y="189"/>
                  </a:cubicBezTo>
                  <a:cubicBezTo>
                    <a:pt x="266" y="192"/>
                    <a:pt x="260" y="194"/>
                    <a:pt x="253" y="194"/>
                  </a:cubicBezTo>
                  <a:cubicBezTo>
                    <a:pt x="62" y="194"/>
                    <a:pt x="62" y="194"/>
                    <a:pt x="62" y="194"/>
                  </a:cubicBezTo>
                  <a:cubicBezTo>
                    <a:pt x="60" y="194"/>
                    <a:pt x="59" y="194"/>
                    <a:pt x="57" y="194"/>
                  </a:cubicBezTo>
                  <a:cubicBezTo>
                    <a:pt x="43" y="193"/>
                    <a:pt x="31" y="187"/>
                    <a:pt x="21" y="178"/>
                  </a:cubicBezTo>
                  <a:cubicBezTo>
                    <a:pt x="21" y="178"/>
                    <a:pt x="21" y="178"/>
                    <a:pt x="21" y="178"/>
                  </a:cubicBezTo>
                  <a:cubicBezTo>
                    <a:pt x="8" y="166"/>
                    <a:pt x="0" y="149"/>
                    <a:pt x="0" y="130"/>
                  </a:cubicBezTo>
                  <a:cubicBezTo>
                    <a:pt x="0" y="98"/>
                    <a:pt x="24" y="71"/>
                    <a:pt x="55" y="67"/>
                  </a:cubicBezTo>
                  <a:cubicBezTo>
                    <a:pt x="59" y="42"/>
                    <a:pt x="81" y="23"/>
                    <a:pt x="108" y="23"/>
                  </a:cubicBezTo>
                  <a:cubicBezTo>
                    <a:pt x="117" y="23"/>
                    <a:pt x="125" y="25"/>
                    <a:pt x="133" y="29"/>
                  </a:cubicBezTo>
                  <a:cubicBezTo>
                    <a:pt x="147" y="11"/>
                    <a:pt x="168" y="0"/>
                    <a:pt x="192" y="0"/>
                  </a:cubicBezTo>
                  <a:cubicBezTo>
                    <a:pt x="205" y="0"/>
                    <a:pt x="217" y="3"/>
                    <a:pt x="228" y="9"/>
                  </a:cubicBezTo>
                  <a:cubicBezTo>
                    <a:pt x="228" y="9"/>
                    <a:pt x="228" y="9"/>
                    <a:pt x="228" y="9"/>
                  </a:cubicBezTo>
                  <a:cubicBezTo>
                    <a:pt x="228" y="9"/>
                    <a:pt x="228" y="9"/>
                    <a:pt x="228" y="9"/>
                  </a:cubicBezTo>
                  <a:cubicBezTo>
                    <a:pt x="247" y="19"/>
                    <a:pt x="262" y="37"/>
                    <a:pt x="267" y="59"/>
                  </a:cubicBezTo>
                  <a:cubicBezTo>
                    <a:pt x="267" y="59"/>
                    <a:pt x="267" y="59"/>
                    <a:pt x="267" y="59"/>
                  </a:cubicBezTo>
                  <a:cubicBezTo>
                    <a:pt x="278" y="60"/>
                    <a:pt x="287" y="70"/>
                    <a:pt x="287" y="81"/>
                  </a:cubicBezTo>
                  <a:cubicBezTo>
                    <a:pt x="293" y="86"/>
                    <a:pt x="299" y="92"/>
                    <a:pt x="303" y="100"/>
                  </a:cubicBezTo>
                  <a:cubicBezTo>
                    <a:pt x="308" y="109"/>
                    <a:pt x="310" y="119"/>
                    <a:pt x="310"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AreaShape"/>
            <p:cNvSpPr/>
            <p:nvPr/>
          </p:nvSpPr>
          <p:spPr bwMode="auto">
            <a:xfrm>
              <a:off x="5564639" y="3597722"/>
              <a:ext cx="1106189" cy="705876"/>
            </a:xfrm>
            <a:custGeom>
              <a:avLst/>
              <a:gdLst>
                <a:gd name="T0" fmla="*/ 289 w 302"/>
                <a:gd name="T1" fmla="*/ 121 h 193"/>
                <a:gd name="T2" fmla="*/ 250 w 302"/>
                <a:gd name="T3" fmla="*/ 180 h 193"/>
                <a:gd name="T4" fmla="*/ 232 w 302"/>
                <a:gd name="T5" fmla="*/ 185 h 193"/>
                <a:gd name="T6" fmla="*/ 41 w 302"/>
                <a:gd name="T7" fmla="*/ 185 h 193"/>
                <a:gd name="T8" fmla="*/ 36 w 302"/>
                <a:gd name="T9" fmla="*/ 185 h 193"/>
                <a:gd name="T10" fmla="*/ 0 w 302"/>
                <a:gd name="T11" fmla="*/ 169 h 193"/>
                <a:gd name="T12" fmla="*/ 76 w 302"/>
                <a:gd name="T13" fmla="*/ 149 h 193"/>
                <a:gd name="T14" fmla="*/ 81 w 302"/>
                <a:gd name="T15" fmla="*/ 122 h 193"/>
                <a:gd name="T16" fmla="*/ 134 w 302"/>
                <a:gd name="T17" fmla="*/ 90 h 193"/>
                <a:gd name="T18" fmla="*/ 215 w 302"/>
                <a:gd name="T19" fmla="*/ 82 h 193"/>
                <a:gd name="T20" fmla="*/ 207 w 302"/>
                <a:gd name="T21" fmla="*/ 0 h 193"/>
                <a:gd name="T22" fmla="*/ 207 w 302"/>
                <a:gd name="T23" fmla="*/ 0 h 193"/>
                <a:gd name="T24" fmla="*/ 246 w 302"/>
                <a:gd name="T25" fmla="*/ 50 h 193"/>
                <a:gd name="T26" fmla="*/ 239 w 302"/>
                <a:gd name="T27" fmla="*/ 101 h 193"/>
                <a:gd name="T28" fmla="*/ 197 w 302"/>
                <a:gd name="T29" fmla="*/ 140 h 193"/>
                <a:gd name="T30" fmla="*/ 257 w 302"/>
                <a:gd name="T31" fmla="*/ 161 h 193"/>
                <a:gd name="T32" fmla="*/ 281 w 302"/>
                <a:gd name="T33" fmla="*/ 91 h 193"/>
                <a:gd name="T34" fmla="*/ 282 w 302"/>
                <a:gd name="T35" fmla="*/ 91 h 193"/>
                <a:gd name="T36" fmla="*/ 289 w 302"/>
                <a:gd name="T37" fmla="*/ 12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193">
                  <a:moveTo>
                    <a:pt x="289" y="121"/>
                  </a:moveTo>
                  <a:cubicBezTo>
                    <a:pt x="289" y="148"/>
                    <a:pt x="273" y="171"/>
                    <a:pt x="250" y="180"/>
                  </a:cubicBezTo>
                  <a:cubicBezTo>
                    <a:pt x="245" y="183"/>
                    <a:pt x="239" y="185"/>
                    <a:pt x="232" y="185"/>
                  </a:cubicBezTo>
                  <a:cubicBezTo>
                    <a:pt x="41" y="185"/>
                    <a:pt x="41" y="185"/>
                    <a:pt x="41" y="185"/>
                  </a:cubicBezTo>
                  <a:cubicBezTo>
                    <a:pt x="39" y="185"/>
                    <a:pt x="38" y="185"/>
                    <a:pt x="36" y="185"/>
                  </a:cubicBezTo>
                  <a:cubicBezTo>
                    <a:pt x="22" y="184"/>
                    <a:pt x="10" y="178"/>
                    <a:pt x="0" y="169"/>
                  </a:cubicBezTo>
                  <a:cubicBezTo>
                    <a:pt x="1" y="169"/>
                    <a:pt x="45" y="193"/>
                    <a:pt x="76" y="149"/>
                  </a:cubicBezTo>
                  <a:cubicBezTo>
                    <a:pt x="76" y="149"/>
                    <a:pt x="87" y="137"/>
                    <a:pt x="81" y="122"/>
                  </a:cubicBezTo>
                  <a:cubicBezTo>
                    <a:pt x="81" y="122"/>
                    <a:pt x="131" y="135"/>
                    <a:pt x="134" y="90"/>
                  </a:cubicBezTo>
                  <a:cubicBezTo>
                    <a:pt x="134" y="90"/>
                    <a:pt x="179" y="131"/>
                    <a:pt x="215" y="82"/>
                  </a:cubicBezTo>
                  <a:cubicBezTo>
                    <a:pt x="215" y="82"/>
                    <a:pt x="239" y="47"/>
                    <a:pt x="207" y="0"/>
                  </a:cubicBezTo>
                  <a:cubicBezTo>
                    <a:pt x="207" y="0"/>
                    <a:pt x="207" y="0"/>
                    <a:pt x="207" y="0"/>
                  </a:cubicBezTo>
                  <a:cubicBezTo>
                    <a:pt x="208" y="0"/>
                    <a:pt x="239" y="15"/>
                    <a:pt x="246" y="50"/>
                  </a:cubicBezTo>
                  <a:cubicBezTo>
                    <a:pt x="249" y="63"/>
                    <a:pt x="248" y="80"/>
                    <a:pt x="239" y="101"/>
                  </a:cubicBezTo>
                  <a:cubicBezTo>
                    <a:pt x="239" y="101"/>
                    <a:pt x="235" y="123"/>
                    <a:pt x="197" y="140"/>
                  </a:cubicBezTo>
                  <a:cubicBezTo>
                    <a:pt x="197" y="140"/>
                    <a:pt x="201" y="188"/>
                    <a:pt x="257" y="161"/>
                  </a:cubicBezTo>
                  <a:cubicBezTo>
                    <a:pt x="257" y="161"/>
                    <a:pt x="302" y="139"/>
                    <a:pt x="281" y="91"/>
                  </a:cubicBezTo>
                  <a:cubicBezTo>
                    <a:pt x="282" y="91"/>
                    <a:pt x="282" y="91"/>
                    <a:pt x="282" y="91"/>
                  </a:cubicBezTo>
                  <a:cubicBezTo>
                    <a:pt x="287" y="100"/>
                    <a:pt x="289" y="110"/>
                    <a:pt x="289" y="121"/>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sp>
        <p:nvSpPr>
          <p:cNvPr id="4" name="AreaShape1"/>
          <p:cNvSpPr/>
          <p:nvPr/>
        </p:nvSpPr>
        <p:spPr bwMode="auto">
          <a:xfrm>
            <a:off x="7685037" y="4407527"/>
            <a:ext cx="1091820" cy="276192"/>
          </a:xfrm>
          <a:custGeom>
            <a:avLst/>
            <a:gdLst>
              <a:gd name="T0" fmla="*/ 177 w 216"/>
              <a:gd name="T1" fmla="*/ 67 h 67"/>
              <a:gd name="T2" fmla="*/ 177 w 216"/>
              <a:gd name="T3" fmla="*/ 62 h 67"/>
              <a:gd name="T4" fmla="*/ 188 w 216"/>
              <a:gd name="T5" fmla="*/ 62 h 67"/>
              <a:gd name="T6" fmla="*/ 189 w 216"/>
              <a:gd name="T7" fmla="*/ 62 h 67"/>
              <a:gd name="T8" fmla="*/ 189 w 216"/>
              <a:gd name="T9" fmla="*/ 62 h 67"/>
              <a:gd name="T10" fmla="*/ 190 w 216"/>
              <a:gd name="T11" fmla="*/ 67 h 67"/>
              <a:gd name="T12" fmla="*/ 188 w 216"/>
              <a:gd name="T13" fmla="*/ 67 h 67"/>
              <a:gd name="T14" fmla="*/ 188 w 216"/>
              <a:gd name="T15" fmla="*/ 67 h 67"/>
              <a:gd name="T16" fmla="*/ 177 w 216"/>
              <a:gd name="T17" fmla="*/ 67 h 67"/>
              <a:gd name="T18" fmla="*/ 151 w 216"/>
              <a:gd name="T19" fmla="*/ 67 h 67"/>
              <a:gd name="T20" fmla="*/ 151 w 216"/>
              <a:gd name="T21" fmla="*/ 62 h 67"/>
              <a:gd name="T22" fmla="*/ 164 w 216"/>
              <a:gd name="T23" fmla="*/ 62 h 67"/>
              <a:gd name="T24" fmla="*/ 164 w 216"/>
              <a:gd name="T25" fmla="*/ 67 h 67"/>
              <a:gd name="T26" fmla="*/ 151 w 216"/>
              <a:gd name="T27" fmla="*/ 67 h 67"/>
              <a:gd name="T28" fmla="*/ 125 w 216"/>
              <a:gd name="T29" fmla="*/ 67 h 67"/>
              <a:gd name="T30" fmla="*/ 125 w 216"/>
              <a:gd name="T31" fmla="*/ 62 h 67"/>
              <a:gd name="T32" fmla="*/ 138 w 216"/>
              <a:gd name="T33" fmla="*/ 62 h 67"/>
              <a:gd name="T34" fmla="*/ 138 w 216"/>
              <a:gd name="T35" fmla="*/ 67 h 67"/>
              <a:gd name="T36" fmla="*/ 125 w 216"/>
              <a:gd name="T37" fmla="*/ 67 h 67"/>
              <a:gd name="T38" fmla="*/ 99 w 216"/>
              <a:gd name="T39" fmla="*/ 67 h 67"/>
              <a:gd name="T40" fmla="*/ 99 w 216"/>
              <a:gd name="T41" fmla="*/ 62 h 67"/>
              <a:gd name="T42" fmla="*/ 112 w 216"/>
              <a:gd name="T43" fmla="*/ 62 h 67"/>
              <a:gd name="T44" fmla="*/ 112 w 216"/>
              <a:gd name="T45" fmla="*/ 67 h 67"/>
              <a:gd name="T46" fmla="*/ 99 w 216"/>
              <a:gd name="T47" fmla="*/ 67 h 67"/>
              <a:gd name="T48" fmla="*/ 73 w 216"/>
              <a:gd name="T49" fmla="*/ 67 h 67"/>
              <a:gd name="T50" fmla="*/ 73 w 216"/>
              <a:gd name="T51" fmla="*/ 62 h 67"/>
              <a:gd name="T52" fmla="*/ 86 w 216"/>
              <a:gd name="T53" fmla="*/ 62 h 67"/>
              <a:gd name="T54" fmla="*/ 86 w 216"/>
              <a:gd name="T55" fmla="*/ 67 h 67"/>
              <a:gd name="T56" fmla="*/ 73 w 216"/>
              <a:gd name="T57" fmla="*/ 67 h 67"/>
              <a:gd name="T58" fmla="*/ 48 w 216"/>
              <a:gd name="T59" fmla="*/ 67 h 67"/>
              <a:gd name="T60" fmla="*/ 48 w 216"/>
              <a:gd name="T61" fmla="*/ 62 h 67"/>
              <a:gd name="T62" fmla="*/ 61 w 216"/>
              <a:gd name="T63" fmla="*/ 62 h 67"/>
              <a:gd name="T64" fmla="*/ 61 w 216"/>
              <a:gd name="T65" fmla="*/ 67 h 67"/>
              <a:gd name="T66" fmla="*/ 48 w 216"/>
              <a:gd name="T67" fmla="*/ 67 h 67"/>
              <a:gd name="T68" fmla="*/ 22 w 216"/>
              <a:gd name="T69" fmla="*/ 67 h 67"/>
              <a:gd name="T70" fmla="*/ 22 w 216"/>
              <a:gd name="T71" fmla="*/ 62 h 67"/>
              <a:gd name="T72" fmla="*/ 35 w 216"/>
              <a:gd name="T73" fmla="*/ 62 h 67"/>
              <a:gd name="T74" fmla="*/ 35 w 216"/>
              <a:gd name="T75" fmla="*/ 67 h 67"/>
              <a:gd name="T76" fmla="*/ 22 w 216"/>
              <a:gd name="T77" fmla="*/ 67 h 67"/>
              <a:gd name="T78" fmla="*/ 0 w 216"/>
              <a:gd name="T79" fmla="*/ 67 h 67"/>
              <a:gd name="T80" fmla="*/ 0 w 216"/>
              <a:gd name="T81" fmla="*/ 62 h 67"/>
              <a:gd name="T82" fmla="*/ 9 w 216"/>
              <a:gd name="T83" fmla="*/ 62 h 67"/>
              <a:gd name="T84" fmla="*/ 9 w 216"/>
              <a:gd name="T85" fmla="*/ 67 h 67"/>
              <a:gd name="T86" fmla="*/ 0 w 216"/>
              <a:gd name="T87" fmla="*/ 67 h 67"/>
              <a:gd name="T88" fmla="*/ 200 w 216"/>
              <a:gd name="T89" fmla="*/ 58 h 67"/>
              <a:gd name="T90" fmla="*/ 208 w 216"/>
              <a:gd name="T91" fmla="*/ 50 h 67"/>
              <a:gd name="T92" fmla="*/ 208 w 216"/>
              <a:gd name="T93" fmla="*/ 50 h 67"/>
              <a:gd name="T94" fmla="*/ 213 w 216"/>
              <a:gd name="T95" fmla="*/ 52 h 67"/>
              <a:gd name="T96" fmla="*/ 203 w 216"/>
              <a:gd name="T97" fmla="*/ 63 h 67"/>
              <a:gd name="T98" fmla="*/ 203 w 216"/>
              <a:gd name="T99" fmla="*/ 63 h 67"/>
              <a:gd name="T100" fmla="*/ 200 w 216"/>
              <a:gd name="T101" fmla="*/ 58 h 67"/>
              <a:gd name="T102" fmla="*/ 211 w 216"/>
              <a:gd name="T103" fmla="*/ 39 h 67"/>
              <a:gd name="T104" fmla="*/ 211 w 216"/>
              <a:gd name="T105" fmla="*/ 26 h 67"/>
              <a:gd name="T106" fmla="*/ 216 w 216"/>
              <a:gd name="T107" fmla="*/ 26 h 67"/>
              <a:gd name="T108" fmla="*/ 216 w 216"/>
              <a:gd name="T109" fmla="*/ 39 h 67"/>
              <a:gd name="T110" fmla="*/ 211 w 216"/>
              <a:gd name="T111" fmla="*/ 39 h 67"/>
              <a:gd name="T112" fmla="*/ 211 w 216"/>
              <a:gd name="T113" fmla="*/ 13 h 67"/>
              <a:gd name="T114" fmla="*/ 211 w 216"/>
              <a:gd name="T115" fmla="*/ 0 h 67"/>
              <a:gd name="T116" fmla="*/ 216 w 216"/>
              <a:gd name="T117" fmla="*/ 0 h 67"/>
              <a:gd name="T118" fmla="*/ 216 w 216"/>
              <a:gd name="T119" fmla="*/ 13 h 67"/>
              <a:gd name="T120" fmla="*/ 211 w 216"/>
              <a:gd name="T121"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67">
                <a:moveTo>
                  <a:pt x="177" y="67"/>
                </a:moveTo>
                <a:cubicBezTo>
                  <a:pt x="177" y="62"/>
                  <a:pt x="177" y="62"/>
                  <a:pt x="177" y="62"/>
                </a:cubicBezTo>
                <a:cubicBezTo>
                  <a:pt x="188" y="62"/>
                  <a:pt x="188" y="62"/>
                  <a:pt x="188" y="62"/>
                </a:cubicBezTo>
                <a:cubicBezTo>
                  <a:pt x="188" y="62"/>
                  <a:pt x="189" y="62"/>
                  <a:pt x="189" y="62"/>
                </a:cubicBezTo>
                <a:cubicBezTo>
                  <a:pt x="189" y="62"/>
                  <a:pt x="189" y="62"/>
                  <a:pt x="189" y="62"/>
                </a:cubicBezTo>
                <a:cubicBezTo>
                  <a:pt x="190" y="67"/>
                  <a:pt x="190" y="67"/>
                  <a:pt x="190" y="67"/>
                </a:cubicBezTo>
                <a:cubicBezTo>
                  <a:pt x="189" y="67"/>
                  <a:pt x="188" y="67"/>
                  <a:pt x="188" y="67"/>
                </a:cubicBezTo>
                <a:cubicBezTo>
                  <a:pt x="188" y="67"/>
                  <a:pt x="188" y="67"/>
                  <a:pt x="188" y="67"/>
                </a:cubicBezTo>
                <a:cubicBezTo>
                  <a:pt x="177" y="67"/>
                  <a:pt x="177" y="67"/>
                  <a:pt x="177" y="67"/>
                </a:cubicBezTo>
                <a:close/>
                <a:moveTo>
                  <a:pt x="151" y="67"/>
                </a:moveTo>
                <a:cubicBezTo>
                  <a:pt x="151" y="62"/>
                  <a:pt x="151" y="62"/>
                  <a:pt x="151" y="62"/>
                </a:cubicBezTo>
                <a:cubicBezTo>
                  <a:pt x="164" y="62"/>
                  <a:pt x="164" y="62"/>
                  <a:pt x="164" y="62"/>
                </a:cubicBezTo>
                <a:cubicBezTo>
                  <a:pt x="164" y="67"/>
                  <a:pt x="164" y="67"/>
                  <a:pt x="164" y="67"/>
                </a:cubicBezTo>
                <a:cubicBezTo>
                  <a:pt x="151" y="67"/>
                  <a:pt x="151" y="67"/>
                  <a:pt x="151" y="67"/>
                </a:cubicBezTo>
                <a:close/>
                <a:moveTo>
                  <a:pt x="125" y="67"/>
                </a:moveTo>
                <a:cubicBezTo>
                  <a:pt x="125" y="62"/>
                  <a:pt x="125" y="62"/>
                  <a:pt x="125" y="62"/>
                </a:cubicBezTo>
                <a:cubicBezTo>
                  <a:pt x="138" y="62"/>
                  <a:pt x="138" y="62"/>
                  <a:pt x="138" y="62"/>
                </a:cubicBezTo>
                <a:cubicBezTo>
                  <a:pt x="138" y="67"/>
                  <a:pt x="138" y="67"/>
                  <a:pt x="138" y="67"/>
                </a:cubicBezTo>
                <a:cubicBezTo>
                  <a:pt x="125" y="67"/>
                  <a:pt x="125" y="67"/>
                  <a:pt x="125" y="67"/>
                </a:cubicBezTo>
                <a:close/>
                <a:moveTo>
                  <a:pt x="99" y="67"/>
                </a:moveTo>
                <a:cubicBezTo>
                  <a:pt x="99" y="62"/>
                  <a:pt x="99" y="62"/>
                  <a:pt x="99" y="62"/>
                </a:cubicBezTo>
                <a:cubicBezTo>
                  <a:pt x="112" y="62"/>
                  <a:pt x="112" y="62"/>
                  <a:pt x="112" y="62"/>
                </a:cubicBezTo>
                <a:cubicBezTo>
                  <a:pt x="112" y="67"/>
                  <a:pt x="112" y="67"/>
                  <a:pt x="112" y="67"/>
                </a:cubicBezTo>
                <a:cubicBezTo>
                  <a:pt x="99" y="67"/>
                  <a:pt x="99" y="67"/>
                  <a:pt x="99" y="67"/>
                </a:cubicBezTo>
                <a:close/>
                <a:moveTo>
                  <a:pt x="73" y="67"/>
                </a:moveTo>
                <a:cubicBezTo>
                  <a:pt x="73" y="62"/>
                  <a:pt x="73" y="62"/>
                  <a:pt x="73" y="62"/>
                </a:cubicBezTo>
                <a:cubicBezTo>
                  <a:pt x="86" y="62"/>
                  <a:pt x="86" y="62"/>
                  <a:pt x="86" y="62"/>
                </a:cubicBezTo>
                <a:cubicBezTo>
                  <a:pt x="86" y="67"/>
                  <a:pt x="86" y="67"/>
                  <a:pt x="86" y="67"/>
                </a:cubicBezTo>
                <a:cubicBezTo>
                  <a:pt x="73" y="67"/>
                  <a:pt x="73" y="67"/>
                  <a:pt x="73" y="67"/>
                </a:cubicBezTo>
                <a:close/>
                <a:moveTo>
                  <a:pt x="48" y="67"/>
                </a:moveTo>
                <a:cubicBezTo>
                  <a:pt x="48" y="62"/>
                  <a:pt x="48" y="62"/>
                  <a:pt x="48" y="62"/>
                </a:cubicBezTo>
                <a:cubicBezTo>
                  <a:pt x="61" y="62"/>
                  <a:pt x="61" y="62"/>
                  <a:pt x="61" y="62"/>
                </a:cubicBezTo>
                <a:cubicBezTo>
                  <a:pt x="61" y="67"/>
                  <a:pt x="61" y="67"/>
                  <a:pt x="61" y="67"/>
                </a:cubicBezTo>
                <a:cubicBezTo>
                  <a:pt x="48" y="67"/>
                  <a:pt x="48" y="67"/>
                  <a:pt x="48" y="67"/>
                </a:cubicBezTo>
                <a:close/>
                <a:moveTo>
                  <a:pt x="22" y="67"/>
                </a:moveTo>
                <a:cubicBezTo>
                  <a:pt x="22" y="62"/>
                  <a:pt x="22" y="62"/>
                  <a:pt x="22" y="62"/>
                </a:cubicBezTo>
                <a:cubicBezTo>
                  <a:pt x="35" y="62"/>
                  <a:pt x="35" y="62"/>
                  <a:pt x="35" y="62"/>
                </a:cubicBezTo>
                <a:cubicBezTo>
                  <a:pt x="35" y="67"/>
                  <a:pt x="35" y="67"/>
                  <a:pt x="35" y="67"/>
                </a:cubicBezTo>
                <a:cubicBezTo>
                  <a:pt x="22" y="67"/>
                  <a:pt x="22" y="67"/>
                  <a:pt x="22" y="67"/>
                </a:cubicBezTo>
                <a:close/>
                <a:moveTo>
                  <a:pt x="0" y="67"/>
                </a:moveTo>
                <a:cubicBezTo>
                  <a:pt x="0" y="62"/>
                  <a:pt x="0" y="62"/>
                  <a:pt x="0" y="62"/>
                </a:cubicBezTo>
                <a:cubicBezTo>
                  <a:pt x="9" y="62"/>
                  <a:pt x="9" y="62"/>
                  <a:pt x="9" y="62"/>
                </a:cubicBezTo>
                <a:cubicBezTo>
                  <a:pt x="9" y="67"/>
                  <a:pt x="9" y="67"/>
                  <a:pt x="9" y="67"/>
                </a:cubicBezTo>
                <a:cubicBezTo>
                  <a:pt x="0" y="67"/>
                  <a:pt x="0" y="67"/>
                  <a:pt x="0" y="67"/>
                </a:cubicBezTo>
                <a:close/>
                <a:moveTo>
                  <a:pt x="200" y="58"/>
                </a:moveTo>
                <a:cubicBezTo>
                  <a:pt x="203" y="56"/>
                  <a:pt x="206" y="53"/>
                  <a:pt x="208" y="50"/>
                </a:cubicBezTo>
                <a:cubicBezTo>
                  <a:pt x="208" y="50"/>
                  <a:pt x="208" y="50"/>
                  <a:pt x="208" y="50"/>
                </a:cubicBezTo>
                <a:cubicBezTo>
                  <a:pt x="213" y="52"/>
                  <a:pt x="213" y="52"/>
                  <a:pt x="213" y="52"/>
                </a:cubicBezTo>
                <a:cubicBezTo>
                  <a:pt x="210" y="57"/>
                  <a:pt x="207" y="60"/>
                  <a:pt x="203" y="63"/>
                </a:cubicBezTo>
                <a:cubicBezTo>
                  <a:pt x="203" y="63"/>
                  <a:pt x="203" y="63"/>
                  <a:pt x="203" y="63"/>
                </a:cubicBezTo>
                <a:cubicBezTo>
                  <a:pt x="200" y="58"/>
                  <a:pt x="200" y="58"/>
                  <a:pt x="200" y="58"/>
                </a:cubicBezTo>
                <a:close/>
                <a:moveTo>
                  <a:pt x="211" y="39"/>
                </a:moveTo>
                <a:cubicBezTo>
                  <a:pt x="211" y="26"/>
                  <a:pt x="211" y="26"/>
                  <a:pt x="211" y="26"/>
                </a:cubicBezTo>
                <a:cubicBezTo>
                  <a:pt x="216" y="26"/>
                  <a:pt x="216" y="26"/>
                  <a:pt x="216" y="26"/>
                </a:cubicBezTo>
                <a:cubicBezTo>
                  <a:pt x="216" y="39"/>
                  <a:pt x="216" y="39"/>
                  <a:pt x="216" y="39"/>
                </a:cubicBezTo>
                <a:cubicBezTo>
                  <a:pt x="211" y="39"/>
                  <a:pt x="211" y="39"/>
                  <a:pt x="211" y="39"/>
                </a:cubicBezTo>
                <a:close/>
                <a:moveTo>
                  <a:pt x="211" y="13"/>
                </a:moveTo>
                <a:cubicBezTo>
                  <a:pt x="211" y="0"/>
                  <a:pt x="211" y="0"/>
                  <a:pt x="211" y="0"/>
                </a:cubicBezTo>
                <a:cubicBezTo>
                  <a:pt x="216" y="0"/>
                  <a:pt x="216" y="0"/>
                  <a:pt x="216" y="0"/>
                </a:cubicBezTo>
                <a:cubicBezTo>
                  <a:pt x="216" y="13"/>
                  <a:pt x="216" y="13"/>
                  <a:pt x="216" y="13"/>
                </a:cubicBezTo>
                <a:cubicBezTo>
                  <a:pt x="211" y="13"/>
                  <a:pt x="211" y="13"/>
                  <a:pt x="211" y="13"/>
                </a:cubicBez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 name="AreaShape2"/>
          <p:cNvSpPr/>
          <p:nvPr/>
        </p:nvSpPr>
        <p:spPr bwMode="auto">
          <a:xfrm>
            <a:off x="7271519" y="2775727"/>
            <a:ext cx="1135950" cy="643114"/>
          </a:xfrm>
          <a:custGeom>
            <a:avLst/>
            <a:gdLst>
              <a:gd name="T0" fmla="*/ 181 w 225"/>
              <a:gd name="T1" fmla="*/ 150 h 156"/>
              <a:gd name="T2" fmla="*/ 194 w 225"/>
              <a:gd name="T3" fmla="*/ 156 h 156"/>
              <a:gd name="T4" fmla="*/ 155 w 225"/>
              <a:gd name="T5" fmla="*/ 156 h 156"/>
              <a:gd name="T6" fmla="*/ 168 w 225"/>
              <a:gd name="T7" fmla="*/ 150 h 156"/>
              <a:gd name="T8" fmla="*/ 155 w 225"/>
              <a:gd name="T9" fmla="*/ 156 h 156"/>
              <a:gd name="T10" fmla="*/ 129 w 225"/>
              <a:gd name="T11" fmla="*/ 150 h 156"/>
              <a:gd name="T12" fmla="*/ 142 w 225"/>
              <a:gd name="T13" fmla="*/ 156 h 156"/>
              <a:gd name="T14" fmla="*/ 103 w 225"/>
              <a:gd name="T15" fmla="*/ 156 h 156"/>
              <a:gd name="T16" fmla="*/ 116 w 225"/>
              <a:gd name="T17" fmla="*/ 150 h 156"/>
              <a:gd name="T18" fmla="*/ 103 w 225"/>
              <a:gd name="T19" fmla="*/ 156 h 156"/>
              <a:gd name="T20" fmla="*/ 78 w 225"/>
              <a:gd name="T21" fmla="*/ 150 h 156"/>
              <a:gd name="T22" fmla="*/ 91 w 225"/>
              <a:gd name="T23" fmla="*/ 156 h 156"/>
              <a:gd name="T24" fmla="*/ 52 w 225"/>
              <a:gd name="T25" fmla="*/ 156 h 156"/>
              <a:gd name="T26" fmla="*/ 65 w 225"/>
              <a:gd name="T27" fmla="*/ 150 h 156"/>
              <a:gd name="T28" fmla="*/ 52 w 225"/>
              <a:gd name="T29" fmla="*/ 156 h 156"/>
              <a:gd name="T30" fmla="*/ 26 w 225"/>
              <a:gd name="T31" fmla="*/ 150 h 156"/>
              <a:gd name="T32" fmla="*/ 39 w 225"/>
              <a:gd name="T33" fmla="*/ 156 h 156"/>
              <a:gd name="T34" fmla="*/ 0 w 225"/>
              <a:gd name="T35" fmla="*/ 156 h 156"/>
              <a:gd name="T36" fmla="*/ 13 w 225"/>
              <a:gd name="T37" fmla="*/ 150 h 156"/>
              <a:gd name="T38" fmla="*/ 0 w 225"/>
              <a:gd name="T39" fmla="*/ 156 h 156"/>
              <a:gd name="T40" fmla="*/ 207 w 225"/>
              <a:gd name="T41" fmla="*/ 153 h 156"/>
              <a:gd name="T42" fmla="*/ 207 w 225"/>
              <a:gd name="T43" fmla="*/ 153 h 156"/>
              <a:gd name="T44" fmla="*/ 205 w 225"/>
              <a:gd name="T45" fmla="*/ 149 h 156"/>
              <a:gd name="T46" fmla="*/ 214 w 225"/>
              <a:gd name="T47" fmla="*/ 142 h 156"/>
              <a:gd name="T48" fmla="*/ 207 w 225"/>
              <a:gd name="T49" fmla="*/ 153 h 156"/>
              <a:gd name="T50" fmla="*/ 205 w 225"/>
              <a:gd name="T51" fmla="*/ 149 h 156"/>
              <a:gd name="T52" fmla="*/ 219 w 225"/>
              <a:gd name="T53" fmla="*/ 127 h 156"/>
              <a:gd name="T54" fmla="*/ 219 w 225"/>
              <a:gd name="T55" fmla="*/ 119 h 156"/>
              <a:gd name="T56" fmla="*/ 225 w 225"/>
              <a:gd name="T57" fmla="*/ 127 h 156"/>
              <a:gd name="T58" fmla="*/ 224 w 225"/>
              <a:gd name="T59" fmla="*/ 132 h 156"/>
              <a:gd name="T60" fmla="*/ 219 w 225"/>
              <a:gd name="T61" fmla="*/ 106 h 156"/>
              <a:gd name="T62" fmla="*/ 225 w 225"/>
              <a:gd name="T63" fmla="*/ 93 h 156"/>
              <a:gd name="T64" fmla="*/ 219 w 225"/>
              <a:gd name="T65" fmla="*/ 106 h 156"/>
              <a:gd name="T66" fmla="*/ 219 w 225"/>
              <a:gd name="T67" fmla="*/ 67 h 156"/>
              <a:gd name="T68" fmla="*/ 225 w 225"/>
              <a:gd name="T69" fmla="*/ 80 h 156"/>
              <a:gd name="T70" fmla="*/ 219 w 225"/>
              <a:gd name="T71" fmla="*/ 54 h 156"/>
              <a:gd name="T72" fmla="*/ 225 w 225"/>
              <a:gd name="T73" fmla="*/ 41 h 156"/>
              <a:gd name="T74" fmla="*/ 219 w 225"/>
              <a:gd name="T75" fmla="*/ 54 h 156"/>
              <a:gd name="T76" fmla="*/ 219 w 225"/>
              <a:gd name="T77" fmla="*/ 16 h 156"/>
              <a:gd name="T78" fmla="*/ 225 w 225"/>
              <a:gd name="T79" fmla="*/ 29 h 156"/>
              <a:gd name="T80" fmla="*/ 219 w 225"/>
              <a:gd name="T81" fmla="*/ 3 h 156"/>
              <a:gd name="T82" fmla="*/ 225 w 225"/>
              <a:gd name="T83" fmla="*/ 0 h 156"/>
              <a:gd name="T84" fmla="*/ 219 w 225"/>
              <a:gd name="T85" fmla="*/ 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156">
                <a:moveTo>
                  <a:pt x="181" y="156"/>
                </a:moveTo>
                <a:cubicBezTo>
                  <a:pt x="181" y="150"/>
                  <a:pt x="181" y="150"/>
                  <a:pt x="181" y="150"/>
                </a:cubicBezTo>
                <a:cubicBezTo>
                  <a:pt x="194" y="150"/>
                  <a:pt x="194" y="150"/>
                  <a:pt x="194" y="150"/>
                </a:cubicBezTo>
                <a:cubicBezTo>
                  <a:pt x="194" y="156"/>
                  <a:pt x="194" y="156"/>
                  <a:pt x="194" y="156"/>
                </a:cubicBezTo>
                <a:cubicBezTo>
                  <a:pt x="181" y="156"/>
                  <a:pt x="181" y="156"/>
                  <a:pt x="181" y="156"/>
                </a:cubicBezTo>
                <a:close/>
                <a:moveTo>
                  <a:pt x="155" y="156"/>
                </a:moveTo>
                <a:cubicBezTo>
                  <a:pt x="155" y="150"/>
                  <a:pt x="155" y="150"/>
                  <a:pt x="155" y="150"/>
                </a:cubicBezTo>
                <a:cubicBezTo>
                  <a:pt x="168" y="150"/>
                  <a:pt x="168" y="150"/>
                  <a:pt x="168" y="150"/>
                </a:cubicBezTo>
                <a:cubicBezTo>
                  <a:pt x="168" y="156"/>
                  <a:pt x="168" y="156"/>
                  <a:pt x="168" y="156"/>
                </a:cubicBezTo>
                <a:cubicBezTo>
                  <a:pt x="155" y="156"/>
                  <a:pt x="155" y="156"/>
                  <a:pt x="155" y="156"/>
                </a:cubicBezTo>
                <a:close/>
                <a:moveTo>
                  <a:pt x="129" y="156"/>
                </a:moveTo>
                <a:cubicBezTo>
                  <a:pt x="129" y="150"/>
                  <a:pt x="129" y="150"/>
                  <a:pt x="129" y="150"/>
                </a:cubicBezTo>
                <a:cubicBezTo>
                  <a:pt x="142" y="150"/>
                  <a:pt x="142" y="150"/>
                  <a:pt x="142" y="150"/>
                </a:cubicBezTo>
                <a:cubicBezTo>
                  <a:pt x="142" y="156"/>
                  <a:pt x="142" y="156"/>
                  <a:pt x="142" y="156"/>
                </a:cubicBezTo>
                <a:cubicBezTo>
                  <a:pt x="129" y="156"/>
                  <a:pt x="129" y="156"/>
                  <a:pt x="129" y="156"/>
                </a:cubicBezTo>
                <a:close/>
                <a:moveTo>
                  <a:pt x="103" y="156"/>
                </a:moveTo>
                <a:cubicBezTo>
                  <a:pt x="103" y="150"/>
                  <a:pt x="103" y="150"/>
                  <a:pt x="103" y="150"/>
                </a:cubicBezTo>
                <a:cubicBezTo>
                  <a:pt x="116" y="150"/>
                  <a:pt x="116" y="150"/>
                  <a:pt x="116" y="150"/>
                </a:cubicBezTo>
                <a:cubicBezTo>
                  <a:pt x="116" y="156"/>
                  <a:pt x="116" y="156"/>
                  <a:pt x="116" y="156"/>
                </a:cubicBezTo>
                <a:cubicBezTo>
                  <a:pt x="103" y="156"/>
                  <a:pt x="103" y="156"/>
                  <a:pt x="103" y="156"/>
                </a:cubicBezTo>
                <a:close/>
                <a:moveTo>
                  <a:pt x="78" y="156"/>
                </a:moveTo>
                <a:cubicBezTo>
                  <a:pt x="78" y="150"/>
                  <a:pt x="78" y="150"/>
                  <a:pt x="78" y="150"/>
                </a:cubicBezTo>
                <a:cubicBezTo>
                  <a:pt x="91" y="150"/>
                  <a:pt x="91" y="150"/>
                  <a:pt x="91" y="150"/>
                </a:cubicBezTo>
                <a:cubicBezTo>
                  <a:pt x="91" y="156"/>
                  <a:pt x="91" y="156"/>
                  <a:pt x="91" y="156"/>
                </a:cubicBezTo>
                <a:cubicBezTo>
                  <a:pt x="78" y="156"/>
                  <a:pt x="78" y="156"/>
                  <a:pt x="78" y="156"/>
                </a:cubicBezTo>
                <a:close/>
                <a:moveTo>
                  <a:pt x="52" y="156"/>
                </a:moveTo>
                <a:cubicBezTo>
                  <a:pt x="52" y="150"/>
                  <a:pt x="52" y="150"/>
                  <a:pt x="52" y="150"/>
                </a:cubicBezTo>
                <a:cubicBezTo>
                  <a:pt x="65" y="150"/>
                  <a:pt x="65" y="150"/>
                  <a:pt x="65" y="150"/>
                </a:cubicBezTo>
                <a:cubicBezTo>
                  <a:pt x="65" y="156"/>
                  <a:pt x="65" y="156"/>
                  <a:pt x="65" y="156"/>
                </a:cubicBezTo>
                <a:cubicBezTo>
                  <a:pt x="52" y="156"/>
                  <a:pt x="52" y="156"/>
                  <a:pt x="52" y="156"/>
                </a:cubicBezTo>
                <a:close/>
                <a:moveTo>
                  <a:pt x="26" y="156"/>
                </a:moveTo>
                <a:cubicBezTo>
                  <a:pt x="26" y="150"/>
                  <a:pt x="26" y="150"/>
                  <a:pt x="26" y="150"/>
                </a:cubicBezTo>
                <a:cubicBezTo>
                  <a:pt x="39" y="150"/>
                  <a:pt x="39" y="150"/>
                  <a:pt x="39" y="150"/>
                </a:cubicBezTo>
                <a:cubicBezTo>
                  <a:pt x="39" y="156"/>
                  <a:pt x="39" y="156"/>
                  <a:pt x="39" y="156"/>
                </a:cubicBezTo>
                <a:cubicBezTo>
                  <a:pt x="26" y="156"/>
                  <a:pt x="26" y="156"/>
                  <a:pt x="26" y="156"/>
                </a:cubicBezTo>
                <a:close/>
                <a:moveTo>
                  <a:pt x="0" y="156"/>
                </a:moveTo>
                <a:cubicBezTo>
                  <a:pt x="0" y="150"/>
                  <a:pt x="0" y="150"/>
                  <a:pt x="0" y="150"/>
                </a:cubicBezTo>
                <a:cubicBezTo>
                  <a:pt x="13" y="150"/>
                  <a:pt x="13" y="150"/>
                  <a:pt x="13" y="150"/>
                </a:cubicBezTo>
                <a:cubicBezTo>
                  <a:pt x="13" y="156"/>
                  <a:pt x="13" y="156"/>
                  <a:pt x="13" y="156"/>
                </a:cubicBezTo>
                <a:cubicBezTo>
                  <a:pt x="0" y="156"/>
                  <a:pt x="0" y="156"/>
                  <a:pt x="0" y="156"/>
                </a:cubicBezTo>
                <a:close/>
                <a:moveTo>
                  <a:pt x="207" y="153"/>
                </a:moveTo>
                <a:cubicBezTo>
                  <a:pt x="207" y="153"/>
                  <a:pt x="207" y="153"/>
                  <a:pt x="207" y="153"/>
                </a:cubicBezTo>
                <a:cubicBezTo>
                  <a:pt x="207" y="153"/>
                  <a:pt x="207" y="153"/>
                  <a:pt x="207" y="153"/>
                </a:cubicBezTo>
                <a:cubicBezTo>
                  <a:pt x="207" y="153"/>
                  <a:pt x="207" y="153"/>
                  <a:pt x="207" y="153"/>
                </a:cubicBezTo>
                <a:cubicBezTo>
                  <a:pt x="207" y="153"/>
                  <a:pt x="207" y="153"/>
                  <a:pt x="207" y="153"/>
                </a:cubicBezTo>
                <a:close/>
                <a:moveTo>
                  <a:pt x="205" y="149"/>
                </a:moveTo>
                <a:cubicBezTo>
                  <a:pt x="209" y="147"/>
                  <a:pt x="212" y="145"/>
                  <a:pt x="214" y="142"/>
                </a:cubicBezTo>
                <a:cubicBezTo>
                  <a:pt x="214" y="142"/>
                  <a:pt x="214" y="142"/>
                  <a:pt x="214" y="142"/>
                </a:cubicBezTo>
                <a:cubicBezTo>
                  <a:pt x="218" y="145"/>
                  <a:pt x="218" y="145"/>
                  <a:pt x="218" y="145"/>
                </a:cubicBezTo>
                <a:cubicBezTo>
                  <a:pt x="216" y="149"/>
                  <a:pt x="212" y="151"/>
                  <a:pt x="207" y="153"/>
                </a:cubicBezTo>
                <a:cubicBezTo>
                  <a:pt x="207" y="153"/>
                  <a:pt x="207" y="153"/>
                  <a:pt x="207" y="153"/>
                </a:cubicBezTo>
                <a:cubicBezTo>
                  <a:pt x="205" y="149"/>
                  <a:pt x="205" y="149"/>
                  <a:pt x="205" y="149"/>
                </a:cubicBezTo>
                <a:close/>
                <a:moveTo>
                  <a:pt x="219" y="131"/>
                </a:moveTo>
                <a:cubicBezTo>
                  <a:pt x="219" y="130"/>
                  <a:pt x="219" y="129"/>
                  <a:pt x="219" y="127"/>
                </a:cubicBezTo>
                <a:cubicBezTo>
                  <a:pt x="219" y="127"/>
                  <a:pt x="219" y="127"/>
                  <a:pt x="219" y="127"/>
                </a:cubicBezTo>
                <a:cubicBezTo>
                  <a:pt x="219" y="119"/>
                  <a:pt x="219" y="119"/>
                  <a:pt x="219" y="119"/>
                </a:cubicBezTo>
                <a:cubicBezTo>
                  <a:pt x="225" y="119"/>
                  <a:pt x="225" y="119"/>
                  <a:pt x="225" y="119"/>
                </a:cubicBezTo>
                <a:cubicBezTo>
                  <a:pt x="225" y="127"/>
                  <a:pt x="225" y="127"/>
                  <a:pt x="225" y="127"/>
                </a:cubicBezTo>
                <a:cubicBezTo>
                  <a:pt x="225" y="129"/>
                  <a:pt x="224" y="130"/>
                  <a:pt x="224" y="132"/>
                </a:cubicBezTo>
                <a:cubicBezTo>
                  <a:pt x="224" y="132"/>
                  <a:pt x="224" y="132"/>
                  <a:pt x="224" y="132"/>
                </a:cubicBezTo>
                <a:cubicBezTo>
                  <a:pt x="219" y="131"/>
                  <a:pt x="219" y="131"/>
                  <a:pt x="219" y="131"/>
                </a:cubicBezTo>
                <a:close/>
                <a:moveTo>
                  <a:pt x="219" y="106"/>
                </a:moveTo>
                <a:cubicBezTo>
                  <a:pt x="219" y="93"/>
                  <a:pt x="219" y="93"/>
                  <a:pt x="219" y="93"/>
                </a:cubicBezTo>
                <a:cubicBezTo>
                  <a:pt x="225" y="93"/>
                  <a:pt x="225" y="93"/>
                  <a:pt x="225" y="93"/>
                </a:cubicBezTo>
                <a:cubicBezTo>
                  <a:pt x="225" y="106"/>
                  <a:pt x="225" y="106"/>
                  <a:pt x="225" y="106"/>
                </a:cubicBezTo>
                <a:cubicBezTo>
                  <a:pt x="219" y="106"/>
                  <a:pt x="219" y="106"/>
                  <a:pt x="219" y="106"/>
                </a:cubicBezTo>
                <a:close/>
                <a:moveTo>
                  <a:pt x="219" y="80"/>
                </a:moveTo>
                <a:cubicBezTo>
                  <a:pt x="219" y="67"/>
                  <a:pt x="219" y="67"/>
                  <a:pt x="219" y="67"/>
                </a:cubicBezTo>
                <a:cubicBezTo>
                  <a:pt x="225" y="67"/>
                  <a:pt x="225" y="67"/>
                  <a:pt x="225" y="67"/>
                </a:cubicBezTo>
                <a:cubicBezTo>
                  <a:pt x="225" y="80"/>
                  <a:pt x="225" y="80"/>
                  <a:pt x="225" y="80"/>
                </a:cubicBezTo>
                <a:cubicBezTo>
                  <a:pt x="219" y="80"/>
                  <a:pt x="219" y="80"/>
                  <a:pt x="219" y="80"/>
                </a:cubicBezTo>
                <a:close/>
                <a:moveTo>
                  <a:pt x="219" y="54"/>
                </a:moveTo>
                <a:cubicBezTo>
                  <a:pt x="219" y="41"/>
                  <a:pt x="219" y="41"/>
                  <a:pt x="219" y="41"/>
                </a:cubicBezTo>
                <a:cubicBezTo>
                  <a:pt x="225" y="41"/>
                  <a:pt x="225" y="41"/>
                  <a:pt x="225" y="41"/>
                </a:cubicBezTo>
                <a:cubicBezTo>
                  <a:pt x="225" y="54"/>
                  <a:pt x="225" y="54"/>
                  <a:pt x="225" y="54"/>
                </a:cubicBezTo>
                <a:cubicBezTo>
                  <a:pt x="219" y="54"/>
                  <a:pt x="219" y="54"/>
                  <a:pt x="219" y="54"/>
                </a:cubicBezTo>
                <a:close/>
                <a:moveTo>
                  <a:pt x="219" y="29"/>
                </a:moveTo>
                <a:cubicBezTo>
                  <a:pt x="219" y="16"/>
                  <a:pt x="219" y="16"/>
                  <a:pt x="219" y="16"/>
                </a:cubicBezTo>
                <a:cubicBezTo>
                  <a:pt x="225" y="16"/>
                  <a:pt x="225" y="16"/>
                  <a:pt x="225" y="16"/>
                </a:cubicBezTo>
                <a:cubicBezTo>
                  <a:pt x="225" y="29"/>
                  <a:pt x="225" y="29"/>
                  <a:pt x="225" y="29"/>
                </a:cubicBezTo>
                <a:cubicBezTo>
                  <a:pt x="219" y="29"/>
                  <a:pt x="219" y="29"/>
                  <a:pt x="219" y="29"/>
                </a:cubicBezTo>
                <a:close/>
                <a:moveTo>
                  <a:pt x="219" y="3"/>
                </a:moveTo>
                <a:cubicBezTo>
                  <a:pt x="219" y="0"/>
                  <a:pt x="219" y="0"/>
                  <a:pt x="219" y="0"/>
                </a:cubicBezTo>
                <a:cubicBezTo>
                  <a:pt x="225" y="0"/>
                  <a:pt x="225" y="0"/>
                  <a:pt x="225" y="0"/>
                </a:cubicBezTo>
                <a:cubicBezTo>
                  <a:pt x="225" y="3"/>
                  <a:pt x="225" y="3"/>
                  <a:pt x="225" y="3"/>
                </a:cubicBezTo>
                <a:cubicBezTo>
                  <a:pt x="219" y="3"/>
                  <a:pt x="219" y="3"/>
                  <a:pt x="219" y="3"/>
                </a:cubicBez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 name="AreaShape3"/>
          <p:cNvSpPr/>
          <p:nvPr/>
        </p:nvSpPr>
        <p:spPr bwMode="auto">
          <a:xfrm>
            <a:off x="4416114" y="3209361"/>
            <a:ext cx="712625" cy="1343601"/>
          </a:xfrm>
          <a:custGeom>
            <a:avLst/>
            <a:gdLst>
              <a:gd name="T0" fmla="*/ 129 w 141"/>
              <a:gd name="T1" fmla="*/ 320 h 326"/>
              <a:gd name="T2" fmla="*/ 141 w 141"/>
              <a:gd name="T3" fmla="*/ 326 h 326"/>
              <a:gd name="T4" fmla="*/ 103 w 141"/>
              <a:gd name="T5" fmla="*/ 326 h 326"/>
              <a:gd name="T6" fmla="*/ 116 w 141"/>
              <a:gd name="T7" fmla="*/ 320 h 326"/>
              <a:gd name="T8" fmla="*/ 103 w 141"/>
              <a:gd name="T9" fmla="*/ 326 h 326"/>
              <a:gd name="T10" fmla="*/ 78 w 141"/>
              <a:gd name="T11" fmla="*/ 320 h 326"/>
              <a:gd name="T12" fmla="*/ 90 w 141"/>
              <a:gd name="T13" fmla="*/ 326 h 326"/>
              <a:gd name="T14" fmla="*/ 52 w 141"/>
              <a:gd name="T15" fmla="*/ 326 h 326"/>
              <a:gd name="T16" fmla="*/ 65 w 141"/>
              <a:gd name="T17" fmla="*/ 320 h 326"/>
              <a:gd name="T18" fmla="*/ 52 w 141"/>
              <a:gd name="T19" fmla="*/ 326 h 326"/>
              <a:gd name="T20" fmla="*/ 26 w 141"/>
              <a:gd name="T21" fmla="*/ 325 h 326"/>
              <a:gd name="T22" fmla="*/ 26 w 141"/>
              <a:gd name="T23" fmla="*/ 320 h 326"/>
              <a:gd name="T24" fmla="*/ 29 w 141"/>
              <a:gd name="T25" fmla="*/ 320 h 326"/>
              <a:gd name="T26" fmla="*/ 39 w 141"/>
              <a:gd name="T27" fmla="*/ 326 h 326"/>
              <a:gd name="T28" fmla="*/ 3 w 141"/>
              <a:gd name="T29" fmla="*/ 310 h 326"/>
              <a:gd name="T30" fmla="*/ 8 w 141"/>
              <a:gd name="T31" fmla="*/ 308 h 326"/>
              <a:gd name="T32" fmla="*/ 16 w 141"/>
              <a:gd name="T33" fmla="*/ 316 h 326"/>
              <a:gd name="T34" fmla="*/ 3 w 141"/>
              <a:gd name="T35" fmla="*/ 310 h 326"/>
              <a:gd name="T36" fmla="*/ 0 w 141"/>
              <a:gd name="T37" fmla="*/ 283 h 326"/>
              <a:gd name="T38" fmla="*/ 5 w 141"/>
              <a:gd name="T39" fmla="*/ 296 h 326"/>
              <a:gd name="T40" fmla="*/ 0 w 141"/>
              <a:gd name="T41" fmla="*/ 271 h 326"/>
              <a:gd name="T42" fmla="*/ 5 w 141"/>
              <a:gd name="T43" fmla="*/ 258 h 326"/>
              <a:gd name="T44" fmla="*/ 0 w 141"/>
              <a:gd name="T45" fmla="*/ 271 h 326"/>
              <a:gd name="T46" fmla="*/ 0 w 141"/>
              <a:gd name="T47" fmla="*/ 232 h 326"/>
              <a:gd name="T48" fmla="*/ 5 w 141"/>
              <a:gd name="T49" fmla="*/ 245 h 326"/>
              <a:gd name="T50" fmla="*/ 0 w 141"/>
              <a:gd name="T51" fmla="*/ 219 h 326"/>
              <a:gd name="T52" fmla="*/ 5 w 141"/>
              <a:gd name="T53" fmla="*/ 206 h 326"/>
              <a:gd name="T54" fmla="*/ 0 w 141"/>
              <a:gd name="T55" fmla="*/ 219 h 326"/>
              <a:gd name="T56" fmla="*/ 0 w 141"/>
              <a:gd name="T57" fmla="*/ 180 h 326"/>
              <a:gd name="T58" fmla="*/ 5 w 141"/>
              <a:gd name="T59" fmla="*/ 193 h 326"/>
              <a:gd name="T60" fmla="*/ 0 w 141"/>
              <a:gd name="T61" fmla="*/ 167 h 326"/>
              <a:gd name="T62" fmla="*/ 5 w 141"/>
              <a:gd name="T63" fmla="*/ 155 h 326"/>
              <a:gd name="T64" fmla="*/ 0 w 141"/>
              <a:gd name="T65" fmla="*/ 167 h 326"/>
              <a:gd name="T66" fmla="*/ 0 w 141"/>
              <a:gd name="T67" fmla="*/ 129 h 326"/>
              <a:gd name="T68" fmla="*/ 5 w 141"/>
              <a:gd name="T69" fmla="*/ 142 h 326"/>
              <a:gd name="T70" fmla="*/ 0 w 141"/>
              <a:gd name="T71" fmla="*/ 116 h 326"/>
              <a:gd name="T72" fmla="*/ 5 w 141"/>
              <a:gd name="T73" fmla="*/ 103 h 326"/>
              <a:gd name="T74" fmla="*/ 0 w 141"/>
              <a:gd name="T75" fmla="*/ 116 h 326"/>
              <a:gd name="T76" fmla="*/ 0 w 141"/>
              <a:gd name="T77" fmla="*/ 77 h 326"/>
              <a:gd name="T78" fmla="*/ 5 w 141"/>
              <a:gd name="T79" fmla="*/ 90 h 326"/>
              <a:gd name="T80" fmla="*/ 0 w 141"/>
              <a:gd name="T81" fmla="*/ 64 h 326"/>
              <a:gd name="T82" fmla="*/ 5 w 141"/>
              <a:gd name="T83" fmla="*/ 51 h 326"/>
              <a:gd name="T84" fmla="*/ 0 w 141"/>
              <a:gd name="T85" fmla="*/ 64 h 326"/>
              <a:gd name="T86" fmla="*/ 0 w 141"/>
              <a:gd name="T87" fmla="*/ 26 h 326"/>
              <a:gd name="T88" fmla="*/ 5 w 141"/>
              <a:gd name="T89" fmla="*/ 39 h 326"/>
              <a:gd name="T90" fmla="*/ 0 w 141"/>
              <a:gd name="T91" fmla="*/ 13 h 326"/>
              <a:gd name="T92" fmla="*/ 5 w 141"/>
              <a:gd name="T93" fmla="*/ 0 h 326"/>
              <a:gd name="T94" fmla="*/ 0 w 141"/>
              <a:gd name="T95" fmla="*/ 1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326">
                <a:moveTo>
                  <a:pt x="129" y="326"/>
                </a:moveTo>
                <a:cubicBezTo>
                  <a:pt x="129" y="320"/>
                  <a:pt x="129" y="320"/>
                  <a:pt x="129" y="320"/>
                </a:cubicBezTo>
                <a:cubicBezTo>
                  <a:pt x="141" y="320"/>
                  <a:pt x="141" y="320"/>
                  <a:pt x="141" y="320"/>
                </a:cubicBezTo>
                <a:cubicBezTo>
                  <a:pt x="141" y="326"/>
                  <a:pt x="141" y="326"/>
                  <a:pt x="141" y="326"/>
                </a:cubicBezTo>
                <a:cubicBezTo>
                  <a:pt x="129" y="326"/>
                  <a:pt x="129" y="326"/>
                  <a:pt x="129" y="326"/>
                </a:cubicBezTo>
                <a:close/>
                <a:moveTo>
                  <a:pt x="103" y="326"/>
                </a:moveTo>
                <a:cubicBezTo>
                  <a:pt x="103" y="320"/>
                  <a:pt x="103" y="320"/>
                  <a:pt x="103" y="320"/>
                </a:cubicBezTo>
                <a:cubicBezTo>
                  <a:pt x="116" y="320"/>
                  <a:pt x="116" y="320"/>
                  <a:pt x="116" y="320"/>
                </a:cubicBezTo>
                <a:cubicBezTo>
                  <a:pt x="116" y="326"/>
                  <a:pt x="116" y="326"/>
                  <a:pt x="116" y="326"/>
                </a:cubicBezTo>
                <a:cubicBezTo>
                  <a:pt x="103" y="326"/>
                  <a:pt x="103" y="326"/>
                  <a:pt x="103" y="326"/>
                </a:cubicBezTo>
                <a:close/>
                <a:moveTo>
                  <a:pt x="78" y="326"/>
                </a:moveTo>
                <a:cubicBezTo>
                  <a:pt x="78" y="320"/>
                  <a:pt x="78" y="320"/>
                  <a:pt x="78" y="320"/>
                </a:cubicBezTo>
                <a:cubicBezTo>
                  <a:pt x="90" y="320"/>
                  <a:pt x="90" y="320"/>
                  <a:pt x="90" y="320"/>
                </a:cubicBezTo>
                <a:cubicBezTo>
                  <a:pt x="90" y="326"/>
                  <a:pt x="90" y="326"/>
                  <a:pt x="90" y="326"/>
                </a:cubicBezTo>
                <a:cubicBezTo>
                  <a:pt x="78" y="326"/>
                  <a:pt x="78" y="326"/>
                  <a:pt x="78" y="326"/>
                </a:cubicBezTo>
                <a:close/>
                <a:moveTo>
                  <a:pt x="52" y="326"/>
                </a:moveTo>
                <a:cubicBezTo>
                  <a:pt x="52" y="320"/>
                  <a:pt x="52" y="320"/>
                  <a:pt x="52" y="320"/>
                </a:cubicBezTo>
                <a:cubicBezTo>
                  <a:pt x="65" y="320"/>
                  <a:pt x="65" y="320"/>
                  <a:pt x="65" y="320"/>
                </a:cubicBezTo>
                <a:cubicBezTo>
                  <a:pt x="65" y="326"/>
                  <a:pt x="65" y="326"/>
                  <a:pt x="65" y="326"/>
                </a:cubicBezTo>
                <a:cubicBezTo>
                  <a:pt x="52" y="326"/>
                  <a:pt x="52" y="326"/>
                  <a:pt x="52" y="326"/>
                </a:cubicBezTo>
                <a:close/>
                <a:moveTo>
                  <a:pt x="29" y="326"/>
                </a:moveTo>
                <a:cubicBezTo>
                  <a:pt x="28" y="326"/>
                  <a:pt x="27" y="326"/>
                  <a:pt x="26" y="325"/>
                </a:cubicBezTo>
                <a:cubicBezTo>
                  <a:pt x="26" y="325"/>
                  <a:pt x="26" y="325"/>
                  <a:pt x="26" y="325"/>
                </a:cubicBezTo>
                <a:cubicBezTo>
                  <a:pt x="26" y="320"/>
                  <a:pt x="26" y="320"/>
                  <a:pt x="26" y="320"/>
                </a:cubicBezTo>
                <a:cubicBezTo>
                  <a:pt x="27" y="320"/>
                  <a:pt x="28" y="320"/>
                  <a:pt x="29" y="320"/>
                </a:cubicBezTo>
                <a:cubicBezTo>
                  <a:pt x="29" y="320"/>
                  <a:pt x="29" y="320"/>
                  <a:pt x="29" y="320"/>
                </a:cubicBezTo>
                <a:cubicBezTo>
                  <a:pt x="39" y="320"/>
                  <a:pt x="39" y="320"/>
                  <a:pt x="39" y="320"/>
                </a:cubicBezTo>
                <a:cubicBezTo>
                  <a:pt x="39" y="326"/>
                  <a:pt x="39" y="326"/>
                  <a:pt x="39" y="326"/>
                </a:cubicBezTo>
                <a:cubicBezTo>
                  <a:pt x="29" y="326"/>
                  <a:pt x="29" y="326"/>
                  <a:pt x="29" y="326"/>
                </a:cubicBezTo>
                <a:close/>
                <a:moveTo>
                  <a:pt x="3" y="310"/>
                </a:moveTo>
                <a:cubicBezTo>
                  <a:pt x="3" y="310"/>
                  <a:pt x="3" y="310"/>
                  <a:pt x="3" y="310"/>
                </a:cubicBezTo>
                <a:cubicBezTo>
                  <a:pt x="8" y="308"/>
                  <a:pt x="8" y="308"/>
                  <a:pt x="8" y="308"/>
                </a:cubicBezTo>
                <a:cubicBezTo>
                  <a:pt x="10" y="311"/>
                  <a:pt x="12" y="314"/>
                  <a:pt x="16" y="316"/>
                </a:cubicBezTo>
                <a:cubicBezTo>
                  <a:pt x="16" y="316"/>
                  <a:pt x="16" y="316"/>
                  <a:pt x="16" y="316"/>
                </a:cubicBezTo>
                <a:cubicBezTo>
                  <a:pt x="13" y="321"/>
                  <a:pt x="13" y="321"/>
                  <a:pt x="13" y="321"/>
                </a:cubicBezTo>
                <a:cubicBezTo>
                  <a:pt x="9" y="318"/>
                  <a:pt x="6" y="314"/>
                  <a:pt x="3" y="310"/>
                </a:cubicBezTo>
                <a:close/>
                <a:moveTo>
                  <a:pt x="0" y="296"/>
                </a:moveTo>
                <a:cubicBezTo>
                  <a:pt x="0" y="283"/>
                  <a:pt x="0" y="283"/>
                  <a:pt x="0" y="283"/>
                </a:cubicBezTo>
                <a:cubicBezTo>
                  <a:pt x="5" y="283"/>
                  <a:pt x="5" y="283"/>
                  <a:pt x="5" y="283"/>
                </a:cubicBezTo>
                <a:cubicBezTo>
                  <a:pt x="5" y="296"/>
                  <a:pt x="5" y="296"/>
                  <a:pt x="5" y="296"/>
                </a:cubicBezTo>
                <a:cubicBezTo>
                  <a:pt x="0" y="296"/>
                  <a:pt x="0" y="296"/>
                  <a:pt x="0" y="296"/>
                </a:cubicBezTo>
                <a:close/>
                <a:moveTo>
                  <a:pt x="0" y="271"/>
                </a:moveTo>
                <a:cubicBezTo>
                  <a:pt x="0" y="258"/>
                  <a:pt x="0" y="258"/>
                  <a:pt x="0" y="258"/>
                </a:cubicBezTo>
                <a:cubicBezTo>
                  <a:pt x="5" y="258"/>
                  <a:pt x="5" y="258"/>
                  <a:pt x="5" y="258"/>
                </a:cubicBezTo>
                <a:cubicBezTo>
                  <a:pt x="5" y="271"/>
                  <a:pt x="5" y="271"/>
                  <a:pt x="5" y="271"/>
                </a:cubicBezTo>
                <a:cubicBezTo>
                  <a:pt x="0" y="271"/>
                  <a:pt x="0" y="271"/>
                  <a:pt x="0" y="271"/>
                </a:cubicBezTo>
                <a:close/>
                <a:moveTo>
                  <a:pt x="0" y="245"/>
                </a:moveTo>
                <a:cubicBezTo>
                  <a:pt x="0" y="232"/>
                  <a:pt x="0" y="232"/>
                  <a:pt x="0" y="232"/>
                </a:cubicBezTo>
                <a:cubicBezTo>
                  <a:pt x="5" y="232"/>
                  <a:pt x="5" y="232"/>
                  <a:pt x="5" y="232"/>
                </a:cubicBezTo>
                <a:cubicBezTo>
                  <a:pt x="5" y="245"/>
                  <a:pt x="5" y="245"/>
                  <a:pt x="5" y="245"/>
                </a:cubicBezTo>
                <a:cubicBezTo>
                  <a:pt x="0" y="245"/>
                  <a:pt x="0" y="245"/>
                  <a:pt x="0" y="245"/>
                </a:cubicBezTo>
                <a:close/>
                <a:moveTo>
                  <a:pt x="0" y="219"/>
                </a:moveTo>
                <a:cubicBezTo>
                  <a:pt x="0" y="206"/>
                  <a:pt x="0" y="206"/>
                  <a:pt x="0" y="206"/>
                </a:cubicBezTo>
                <a:cubicBezTo>
                  <a:pt x="5" y="206"/>
                  <a:pt x="5" y="206"/>
                  <a:pt x="5" y="206"/>
                </a:cubicBezTo>
                <a:cubicBezTo>
                  <a:pt x="5" y="219"/>
                  <a:pt x="5" y="219"/>
                  <a:pt x="5" y="219"/>
                </a:cubicBezTo>
                <a:cubicBezTo>
                  <a:pt x="0" y="219"/>
                  <a:pt x="0" y="219"/>
                  <a:pt x="0" y="219"/>
                </a:cubicBezTo>
                <a:close/>
                <a:moveTo>
                  <a:pt x="0" y="193"/>
                </a:moveTo>
                <a:cubicBezTo>
                  <a:pt x="0" y="180"/>
                  <a:pt x="0" y="180"/>
                  <a:pt x="0" y="180"/>
                </a:cubicBezTo>
                <a:cubicBezTo>
                  <a:pt x="5" y="180"/>
                  <a:pt x="5" y="180"/>
                  <a:pt x="5" y="180"/>
                </a:cubicBezTo>
                <a:cubicBezTo>
                  <a:pt x="5" y="193"/>
                  <a:pt x="5" y="193"/>
                  <a:pt x="5" y="193"/>
                </a:cubicBezTo>
                <a:cubicBezTo>
                  <a:pt x="0" y="193"/>
                  <a:pt x="0" y="193"/>
                  <a:pt x="0" y="193"/>
                </a:cubicBezTo>
                <a:close/>
                <a:moveTo>
                  <a:pt x="0" y="167"/>
                </a:moveTo>
                <a:cubicBezTo>
                  <a:pt x="0" y="155"/>
                  <a:pt x="0" y="155"/>
                  <a:pt x="0" y="155"/>
                </a:cubicBezTo>
                <a:cubicBezTo>
                  <a:pt x="5" y="155"/>
                  <a:pt x="5" y="155"/>
                  <a:pt x="5" y="155"/>
                </a:cubicBezTo>
                <a:cubicBezTo>
                  <a:pt x="5" y="167"/>
                  <a:pt x="5" y="167"/>
                  <a:pt x="5" y="167"/>
                </a:cubicBezTo>
                <a:cubicBezTo>
                  <a:pt x="0" y="167"/>
                  <a:pt x="0" y="167"/>
                  <a:pt x="0" y="167"/>
                </a:cubicBezTo>
                <a:close/>
                <a:moveTo>
                  <a:pt x="0" y="142"/>
                </a:moveTo>
                <a:cubicBezTo>
                  <a:pt x="0" y="129"/>
                  <a:pt x="0" y="129"/>
                  <a:pt x="0" y="129"/>
                </a:cubicBezTo>
                <a:cubicBezTo>
                  <a:pt x="5" y="129"/>
                  <a:pt x="5" y="129"/>
                  <a:pt x="5" y="129"/>
                </a:cubicBezTo>
                <a:cubicBezTo>
                  <a:pt x="5" y="142"/>
                  <a:pt x="5" y="142"/>
                  <a:pt x="5" y="142"/>
                </a:cubicBezTo>
                <a:cubicBezTo>
                  <a:pt x="0" y="142"/>
                  <a:pt x="0" y="142"/>
                  <a:pt x="0" y="142"/>
                </a:cubicBezTo>
                <a:close/>
                <a:moveTo>
                  <a:pt x="0" y="116"/>
                </a:moveTo>
                <a:cubicBezTo>
                  <a:pt x="0" y="103"/>
                  <a:pt x="0" y="103"/>
                  <a:pt x="0" y="103"/>
                </a:cubicBezTo>
                <a:cubicBezTo>
                  <a:pt x="5" y="103"/>
                  <a:pt x="5" y="103"/>
                  <a:pt x="5" y="103"/>
                </a:cubicBezTo>
                <a:cubicBezTo>
                  <a:pt x="5" y="116"/>
                  <a:pt x="5" y="116"/>
                  <a:pt x="5" y="116"/>
                </a:cubicBezTo>
                <a:cubicBezTo>
                  <a:pt x="0" y="116"/>
                  <a:pt x="0" y="116"/>
                  <a:pt x="0" y="116"/>
                </a:cubicBezTo>
                <a:close/>
                <a:moveTo>
                  <a:pt x="0" y="90"/>
                </a:moveTo>
                <a:cubicBezTo>
                  <a:pt x="0" y="77"/>
                  <a:pt x="0" y="77"/>
                  <a:pt x="0" y="77"/>
                </a:cubicBezTo>
                <a:cubicBezTo>
                  <a:pt x="5" y="77"/>
                  <a:pt x="5" y="77"/>
                  <a:pt x="5" y="77"/>
                </a:cubicBezTo>
                <a:cubicBezTo>
                  <a:pt x="5" y="90"/>
                  <a:pt x="5" y="90"/>
                  <a:pt x="5" y="90"/>
                </a:cubicBezTo>
                <a:cubicBezTo>
                  <a:pt x="0" y="90"/>
                  <a:pt x="0" y="90"/>
                  <a:pt x="0" y="90"/>
                </a:cubicBezTo>
                <a:close/>
                <a:moveTo>
                  <a:pt x="0" y="64"/>
                </a:moveTo>
                <a:cubicBezTo>
                  <a:pt x="0" y="51"/>
                  <a:pt x="0" y="51"/>
                  <a:pt x="0" y="51"/>
                </a:cubicBezTo>
                <a:cubicBezTo>
                  <a:pt x="5" y="51"/>
                  <a:pt x="5" y="51"/>
                  <a:pt x="5" y="51"/>
                </a:cubicBezTo>
                <a:cubicBezTo>
                  <a:pt x="5" y="64"/>
                  <a:pt x="5" y="64"/>
                  <a:pt x="5" y="64"/>
                </a:cubicBezTo>
                <a:cubicBezTo>
                  <a:pt x="0" y="64"/>
                  <a:pt x="0" y="64"/>
                  <a:pt x="0" y="64"/>
                </a:cubicBezTo>
                <a:close/>
                <a:moveTo>
                  <a:pt x="0" y="39"/>
                </a:moveTo>
                <a:cubicBezTo>
                  <a:pt x="0" y="26"/>
                  <a:pt x="0" y="26"/>
                  <a:pt x="0" y="26"/>
                </a:cubicBezTo>
                <a:cubicBezTo>
                  <a:pt x="5" y="26"/>
                  <a:pt x="5" y="26"/>
                  <a:pt x="5" y="26"/>
                </a:cubicBezTo>
                <a:cubicBezTo>
                  <a:pt x="5" y="39"/>
                  <a:pt x="5" y="39"/>
                  <a:pt x="5" y="39"/>
                </a:cubicBezTo>
                <a:cubicBezTo>
                  <a:pt x="0" y="39"/>
                  <a:pt x="0" y="39"/>
                  <a:pt x="0" y="39"/>
                </a:cubicBezTo>
                <a:close/>
                <a:moveTo>
                  <a:pt x="0" y="13"/>
                </a:moveTo>
                <a:cubicBezTo>
                  <a:pt x="0" y="0"/>
                  <a:pt x="0" y="0"/>
                  <a:pt x="0" y="0"/>
                </a:cubicBezTo>
                <a:cubicBezTo>
                  <a:pt x="5" y="0"/>
                  <a:pt x="5" y="0"/>
                  <a:pt x="5" y="0"/>
                </a:cubicBezTo>
                <a:cubicBezTo>
                  <a:pt x="5" y="13"/>
                  <a:pt x="5" y="13"/>
                  <a:pt x="5" y="13"/>
                </a:cubicBezTo>
                <a:cubicBezTo>
                  <a:pt x="0" y="13"/>
                  <a:pt x="0" y="13"/>
                  <a:pt x="0" y="13"/>
                </a:cubicBez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7" name="ValueShape1"/>
          <p:cNvSpPr/>
          <p:nvPr/>
        </p:nvSpPr>
        <p:spPr bwMode="auto">
          <a:xfrm>
            <a:off x="3263821" y="3546929"/>
            <a:ext cx="1217673" cy="527033"/>
          </a:xfrm>
          <a:custGeom>
            <a:avLst/>
            <a:gdLst>
              <a:gd name="T0" fmla="*/ 211 w 241"/>
              <a:gd name="T1" fmla="*/ 128 h 128"/>
              <a:gd name="T2" fmla="*/ 40 w 241"/>
              <a:gd name="T3" fmla="*/ 128 h 128"/>
              <a:gd name="T4" fmla="*/ 0 w 241"/>
              <a:gd name="T5" fmla="*/ 88 h 128"/>
              <a:gd name="T6" fmla="*/ 40 w 241"/>
              <a:gd name="T7" fmla="*/ 48 h 128"/>
              <a:gd name="T8" fmla="*/ 48 w 241"/>
              <a:gd name="T9" fmla="*/ 48 h 128"/>
              <a:gd name="T10" fmla="*/ 60 w 241"/>
              <a:gd name="T11" fmla="*/ 51 h 128"/>
              <a:gd name="T12" fmla="*/ 65 w 241"/>
              <a:gd name="T13" fmla="*/ 39 h 128"/>
              <a:gd name="T14" fmla="*/ 124 w 241"/>
              <a:gd name="T15" fmla="*/ 0 h 128"/>
              <a:gd name="T16" fmla="*/ 166 w 241"/>
              <a:gd name="T17" fmla="*/ 15 h 128"/>
              <a:gd name="T18" fmla="*/ 187 w 241"/>
              <a:gd name="T19" fmla="*/ 54 h 128"/>
              <a:gd name="T20" fmla="*/ 190 w 241"/>
              <a:gd name="T21" fmla="*/ 69 h 128"/>
              <a:gd name="T22" fmla="*/ 205 w 241"/>
              <a:gd name="T23" fmla="*/ 66 h 128"/>
              <a:gd name="T24" fmla="*/ 210 w 241"/>
              <a:gd name="T25" fmla="*/ 65 h 128"/>
              <a:gd name="T26" fmla="*/ 241 w 241"/>
              <a:gd name="T27" fmla="*/ 97 h 128"/>
              <a:gd name="T28" fmla="*/ 210 w 241"/>
              <a:gd name="T29" fmla="*/ 128 h 128"/>
              <a:gd name="T30" fmla="*/ 211 w 241"/>
              <a:gd name="T3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8">
                <a:moveTo>
                  <a:pt x="211" y="128"/>
                </a:moveTo>
                <a:cubicBezTo>
                  <a:pt x="40" y="128"/>
                  <a:pt x="40" y="128"/>
                  <a:pt x="40" y="128"/>
                </a:cubicBezTo>
                <a:cubicBezTo>
                  <a:pt x="18" y="128"/>
                  <a:pt x="0" y="110"/>
                  <a:pt x="0" y="88"/>
                </a:cubicBezTo>
                <a:cubicBezTo>
                  <a:pt x="0" y="66"/>
                  <a:pt x="18" y="48"/>
                  <a:pt x="40" y="48"/>
                </a:cubicBezTo>
                <a:cubicBezTo>
                  <a:pt x="43" y="48"/>
                  <a:pt x="46" y="48"/>
                  <a:pt x="48" y="48"/>
                </a:cubicBezTo>
                <a:cubicBezTo>
                  <a:pt x="60" y="51"/>
                  <a:pt x="60" y="51"/>
                  <a:pt x="60" y="51"/>
                </a:cubicBezTo>
                <a:cubicBezTo>
                  <a:pt x="65" y="39"/>
                  <a:pt x="65" y="39"/>
                  <a:pt x="65" y="39"/>
                </a:cubicBezTo>
                <a:cubicBezTo>
                  <a:pt x="75" y="15"/>
                  <a:pt x="98" y="0"/>
                  <a:pt x="124" y="0"/>
                </a:cubicBezTo>
                <a:cubicBezTo>
                  <a:pt x="139" y="0"/>
                  <a:pt x="154" y="5"/>
                  <a:pt x="166" y="15"/>
                </a:cubicBezTo>
                <a:cubicBezTo>
                  <a:pt x="177" y="25"/>
                  <a:pt x="185" y="39"/>
                  <a:pt x="187" y="54"/>
                </a:cubicBezTo>
                <a:cubicBezTo>
                  <a:pt x="190" y="69"/>
                  <a:pt x="190" y="69"/>
                  <a:pt x="190" y="69"/>
                </a:cubicBezTo>
                <a:cubicBezTo>
                  <a:pt x="205" y="66"/>
                  <a:pt x="205" y="66"/>
                  <a:pt x="205" y="66"/>
                </a:cubicBezTo>
                <a:cubicBezTo>
                  <a:pt x="206" y="66"/>
                  <a:pt x="208" y="65"/>
                  <a:pt x="210" y="65"/>
                </a:cubicBezTo>
                <a:cubicBezTo>
                  <a:pt x="227" y="65"/>
                  <a:pt x="241" y="80"/>
                  <a:pt x="241" y="97"/>
                </a:cubicBezTo>
                <a:cubicBezTo>
                  <a:pt x="241" y="114"/>
                  <a:pt x="227" y="128"/>
                  <a:pt x="210" y="128"/>
                </a:cubicBezTo>
                <a:cubicBezTo>
                  <a:pt x="211" y="128"/>
                  <a:pt x="211" y="128"/>
                  <a:pt x="211" y="128"/>
                </a:cubicBezTo>
                <a:close/>
              </a:path>
            </a:pathLst>
          </a:custGeom>
          <a:gradFill flip="none" rotWithShape="1">
            <a:gsLst>
              <a:gs pos="0">
                <a:srgbClr val="DBC2DA"/>
              </a:gs>
              <a:gs pos="100000">
                <a:srgbClr val="F0FAF9"/>
              </a:gs>
              <a:gs pos="67000">
                <a:srgbClr val="DBC2DA"/>
              </a:gs>
              <a:gs pos="68000">
                <a:srgbClr val="F0FAF9"/>
              </a:gs>
            </a:gsLst>
            <a:lin ang="16200000" scaled="1"/>
            <a:tileRect/>
          </a:gradFill>
          <a:ln w="38100">
            <a:solidFill>
              <a:schemeClr val="bg1">
                <a:lumMod val="85000"/>
                <a:alpha val="28000"/>
              </a:schemeClr>
            </a:solidFill>
          </a:ln>
        </p:spPr>
        <p:txBody>
          <a:bodyPr anchor="ctr"/>
          <a:lstStyle/>
          <a:p>
            <a:pPr algn="ctr"/>
            <a:endParaRPr dirty="0"/>
          </a:p>
        </p:txBody>
      </p:sp>
      <p:sp>
        <p:nvSpPr>
          <p:cNvPr id="8" name="BackShape1"/>
          <p:cNvSpPr/>
          <p:nvPr/>
        </p:nvSpPr>
        <p:spPr bwMode="auto">
          <a:xfrm>
            <a:off x="3172291" y="3472211"/>
            <a:ext cx="1399099" cy="676471"/>
          </a:xfrm>
          <a:custGeom>
            <a:avLst/>
            <a:gdLst>
              <a:gd name="T0" fmla="*/ 55 w 277"/>
              <a:gd name="T1" fmla="*/ 164 h 164"/>
              <a:gd name="T2" fmla="*/ 55 w 277"/>
              <a:gd name="T3" fmla="*/ 164 h 164"/>
              <a:gd name="T4" fmla="*/ 0 w 277"/>
              <a:gd name="T5" fmla="*/ 106 h 164"/>
              <a:gd name="T6" fmla="*/ 0 w 277"/>
              <a:gd name="T7" fmla="*/ 106 h 164"/>
              <a:gd name="T8" fmla="*/ 58 w 277"/>
              <a:gd name="T9" fmla="*/ 48 h 164"/>
              <a:gd name="T10" fmla="*/ 58 w 277"/>
              <a:gd name="T11" fmla="*/ 48 h 164"/>
              <a:gd name="T12" fmla="*/ 67 w 277"/>
              <a:gd name="T13" fmla="*/ 48 h 164"/>
              <a:gd name="T14" fmla="*/ 67 w 277"/>
              <a:gd name="T15" fmla="*/ 48 h 164"/>
              <a:gd name="T16" fmla="*/ 142 w 277"/>
              <a:gd name="T17" fmla="*/ 0 h 164"/>
              <a:gd name="T18" fmla="*/ 142 w 277"/>
              <a:gd name="T19" fmla="*/ 0 h 164"/>
              <a:gd name="T20" fmla="*/ 222 w 277"/>
              <a:gd name="T21" fmla="*/ 66 h 164"/>
              <a:gd name="T22" fmla="*/ 222 w 277"/>
              <a:gd name="T23" fmla="*/ 66 h 164"/>
              <a:gd name="T24" fmla="*/ 228 w 277"/>
              <a:gd name="T25" fmla="*/ 66 h 164"/>
              <a:gd name="T26" fmla="*/ 228 w 277"/>
              <a:gd name="T27" fmla="*/ 66 h 164"/>
              <a:gd name="T28" fmla="*/ 277 w 277"/>
              <a:gd name="T29" fmla="*/ 115 h 164"/>
              <a:gd name="T30" fmla="*/ 277 w 277"/>
              <a:gd name="T31" fmla="*/ 115 h 164"/>
              <a:gd name="T32" fmla="*/ 231 w 277"/>
              <a:gd name="T33" fmla="*/ 164 h 164"/>
              <a:gd name="T34" fmla="*/ 231 w 277"/>
              <a:gd name="T35" fmla="*/ 164 h 164"/>
              <a:gd name="T36" fmla="*/ 231 w 277"/>
              <a:gd name="T37" fmla="*/ 164 h 164"/>
              <a:gd name="T38" fmla="*/ 55 w 277"/>
              <a:gd name="T39" fmla="*/ 164 h 164"/>
              <a:gd name="T40" fmla="*/ 227 w 277"/>
              <a:gd name="T41" fmla="*/ 158 h 164"/>
              <a:gd name="T42" fmla="*/ 229 w 277"/>
              <a:gd name="T43" fmla="*/ 158 h 164"/>
              <a:gd name="T44" fmla="*/ 271 w 277"/>
              <a:gd name="T45" fmla="*/ 115 h 164"/>
              <a:gd name="T46" fmla="*/ 271 w 277"/>
              <a:gd name="T47" fmla="*/ 115 h 164"/>
              <a:gd name="T48" fmla="*/ 259 w 277"/>
              <a:gd name="T49" fmla="*/ 84 h 164"/>
              <a:gd name="T50" fmla="*/ 259 w 277"/>
              <a:gd name="T51" fmla="*/ 84 h 164"/>
              <a:gd name="T52" fmla="*/ 228 w 277"/>
              <a:gd name="T53" fmla="*/ 71 h 164"/>
              <a:gd name="T54" fmla="*/ 228 w 277"/>
              <a:gd name="T55" fmla="*/ 71 h 164"/>
              <a:gd name="T56" fmla="*/ 221 w 277"/>
              <a:gd name="T57" fmla="*/ 72 h 164"/>
              <a:gd name="T58" fmla="*/ 221 w 277"/>
              <a:gd name="T59" fmla="*/ 72 h 164"/>
              <a:gd name="T60" fmla="*/ 218 w 277"/>
              <a:gd name="T61" fmla="*/ 72 h 164"/>
              <a:gd name="T62" fmla="*/ 217 w 277"/>
              <a:gd name="T63" fmla="*/ 70 h 164"/>
              <a:gd name="T64" fmla="*/ 142 w 277"/>
              <a:gd name="T65" fmla="*/ 6 h 164"/>
              <a:gd name="T66" fmla="*/ 142 w 277"/>
              <a:gd name="T67" fmla="*/ 6 h 164"/>
              <a:gd name="T68" fmla="*/ 72 w 277"/>
              <a:gd name="T69" fmla="*/ 53 h 164"/>
              <a:gd name="T70" fmla="*/ 72 w 277"/>
              <a:gd name="T71" fmla="*/ 53 h 164"/>
              <a:gd name="T72" fmla="*/ 71 w 277"/>
              <a:gd name="T73" fmla="*/ 55 h 164"/>
              <a:gd name="T74" fmla="*/ 68 w 277"/>
              <a:gd name="T75" fmla="*/ 54 h 164"/>
              <a:gd name="T76" fmla="*/ 58 w 277"/>
              <a:gd name="T77" fmla="*/ 53 h 164"/>
              <a:gd name="T78" fmla="*/ 58 w 277"/>
              <a:gd name="T79" fmla="*/ 53 h 164"/>
              <a:gd name="T80" fmla="*/ 21 w 277"/>
              <a:gd name="T81" fmla="*/ 69 h 164"/>
              <a:gd name="T82" fmla="*/ 21 w 277"/>
              <a:gd name="T83" fmla="*/ 69 h 164"/>
              <a:gd name="T84" fmla="*/ 6 w 277"/>
              <a:gd name="T85" fmla="*/ 106 h 164"/>
              <a:gd name="T86" fmla="*/ 6 w 277"/>
              <a:gd name="T87" fmla="*/ 106 h 164"/>
              <a:gd name="T88" fmla="*/ 58 w 277"/>
              <a:gd name="T89" fmla="*/ 158 h 164"/>
              <a:gd name="T90" fmla="*/ 58 w 277"/>
              <a:gd name="T91" fmla="*/ 158 h 164"/>
              <a:gd name="T92" fmla="*/ 60 w 277"/>
              <a:gd name="T93" fmla="*/ 158 h 164"/>
              <a:gd name="T94" fmla="*/ 227 w 277"/>
              <a:gd name="T95" fmla="*/ 1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7" h="164">
                <a:moveTo>
                  <a:pt x="55" y="164"/>
                </a:moveTo>
                <a:cubicBezTo>
                  <a:pt x="55" y="164"/>
                  <a:pt x="55" y="164"/>
                  <a:pt x="55" y="164"/>
                </a:cubicBezTo>
                <a:cubicBezTo>
                  <a:pt x="25" y="162"/>
                  <a:pt x="0" y="137"/>
                  <a:pt x="0" y="106"/>
                </a:cubicBezTo>
                <a:cubicBezTo>
                  <a:pt x="0" y="106"/>
                  <a:pt x="0" y="106"/>
                  <a:pt x="0" y="106"/>
                </a:cubicBezTo>
                <a:cubicBezTo>
                  <a:pt x="0" y="74"/>
                  <a:pt x="26" y="48"/>
                  <a:pt x="58" y="48"/>
                </a:cubicBezTo>
                <a:cubicBezTo>
                  <a:pt x="58" y="48"/>
                  <a:pt x="58" y="48"/>
                  <a:pt x="58" y="48"/>
                </a:cubicBezTo>
                <a:cubicBezTo>
                  <a:pt x="61" y="48"/>
                  <a:pt x="64" y="48"/>
                  <a:pt x="67" y="48"/>
                </a:cubicBezTo>
                <a:cubicBezTo>
                  <a:pt x="67" y="48"/>
                  <a:pt x="67" y="48"/>
                  <a:pt x="67" y="48"/>
                </a:cubicBezTo>
                <a:cubicBezTo>
                  <a:pt x="80" y="20"/>
                  <a:pt x="109" y="0"/>
                  <a:pt x="142" y="0"/>
                </a:cubicBezTo>
                <a:cubicBezTo>
                  <a:pt x="142" y="0"/>
                  <a:pt x="142" y="0"/>
                  <a:pt x="142" y="0"/>
                </a:cubicBezTo>
                <a:cubicBezTo>
                  <a:pt x="182" y="0"/>
                  <a:pt x="215" y="28"/>
                  <a:pt x="222" y="66"/>
                </a:cubicBezTo>
                <a:cubicBezTo>
                  <a:pt x="222" y="66"/>
                  <a:pt x="222" y="66"/>
                  <a:pt x="222" y="66"/>
                </a:cubicBezTo>
                <a:cubicBezTo>
                  <a:pt x="224" y="66"/>
                  <a:pt x="226" y="66"/>
                  <a:pt x="228" y="66"/>
                </a:cubicBezTo>
                <a:cubicBezTo>
                  <a:pt x="228" y="66"/>
                  <a:pt x="228" y="66"/>
                  <a:pt x="228" y="66"/>
                </a:cubicBezTo>
                <a:cubicBezTo>
                  <a:pt x="255" y="66"/>
                  <a:pt x="277" y="88"/>
                  <a:pt x="277" y="115"/>
                </a:cubicBezTo>
                <a:cubicBezTo>
                  <a:pt x="277" y="115"/>
                  <a:pt x="277" y="115"/>
                  <a:pt x="277" y="115"/>
                </a:cubicBezTo>
                <a:cubicBezTo>
                  <a:pt x="277" y="141"/>
                  <a:pt x="257" y="162"/>
                  <a:pt x="231" y="164"/>
                </a:cubicBezTo>
                <a:cubicBezTo>
                  <a:pt x="231" y="164"/>
                  <a:pt x="231" y="164"/>
                  <a:pt x="231" y="164"/>
                </a:cubicBezTo>
                <a:cubicBezTo>
                  <a:pt x="231" y="164"/>
                  <a:pt x="231" y="164"/>
                  <a:pt x="231" y="164"/>
                </a:cubicBezTo>
                <a:cubicBezTo>
                  <a:pt x="55" y="164"/>
                  <a:pt x="55" y="164"/>
                  <a:pt x="55" y="164"/>
                </a:cubicBezTo>
                <a:close/>
                <a:moveTo>
                  <a:pt x="227" y="158"/>
                </a:moveTo>
                <a:cubicBezTo>
                  <a:pt x="229" y="158"/>
                  <a:pt x="229" y="158"/>
                  <a:pt x="229" y="158"/>
                </a:cubicBezTo>
                <a:cubicBezTo>
                  <a:pt x="252" y="158"/>
                  <a:pt x="271" y="139"/>
                  <a:pt x="271" y="115"/>
                </a:cubicBezTo>
                <a:cubicBezTo>
                  <a:pt x="271" y="115"/>
                  <a:pt x="271" y="115"/>
                  <a:pt x="271" y="115"/>
                </a:cubicBezTo>
                <a:cubicBezTo>
                  <a:pt x="271" y="103"/>
                  <a:pt x="267" y="92"/>
                  <a:pt x="259" y="84"/>
                </a:cubicBezTo>
                <a:cubicBezTo>
                  <a:pt x="259" y="84"/>
                  <a:pt x="259" y="84"/>
                  <a:pt x="259" y="84"/>
                </a:cubicBezTo>
                <a:cubicBezTo>
                  <a:pt x="251" y="76"/>
                  <a:pt x="240" y="71"/>
                  <a:pt x="228" y="71"/>
                </a:cubicBezTo>
                <a:cubicBezTo>
                  <a:pt x="228" y="71"/>
                  <a:pt x="228" y="71"/>
                  <a:pt x="228" y="71"/>
                </a:cubicBezTo>
                <a:cubicBezTo>
                  <a:pt x="225" y="71"/>
                  <a:pt x="223" y="72"/>
                  <a:pt x="221" y="72"/>
                </a:cubicBezTo>
                <a:cubicBezTo>
                  <a:pt x="221" y="72"/>
                  <a:pt x="221" y="72"/>
                  <a:pt x="221" y="72"/>
                </a:cubicBezTo>
                <a:cubicBezTo>
                  <a:pt x="218" y="72"/>
                  <a:pt x="218" y="72"/>
                  <a:pt x="218" y="72"/>
                </a:cubicBezTo>
                <a:cubicBezTo>
                  <a:pt x="217" y="70"/>
                  <a:pt x="217" y="70"/>
                  <a:pt x="217" y="70"/>
                </a:cubicBezTo>
                <a:cubicBezTo>
                  <a:pt x="211" y="33"/>
                  <a:pt x="180" y="6"/>
                  <a:pt x="142" y="6"/>
                </a:cubicBezTo>
                <a:cubicBezTo>
                  <a:pt x="142" y="6"/>
                  <a:pt x="142" y="6"/>
                  <a:pt x="142" y="6"/>
                </a:cubicBezTo>
                <a:cubicBezTo>
                  <a:pt x="110" y="6"/>
                  <a:pt x="83" y="25"/>
                  <a:pt x="72" y="53"/>
                </a:cubicBezTo>
                <a:cubicBezTo>
                  <a:pt x="72" y="53"/>
                  <a:pt x="72" y="53"/>
                  <a:pt x="72" y="53"/>
                </a:cubicBezTo>
                <a:cubicBezTo>
                  <a:pt x="71" y="55"/>
                  <a:pt x="71" y="55"/>
                  <a:pt x="71" y="55"/>
                </a:cubicBezTo>
                <a:cubicBezTo>
                  <a:pt x="68" y="54"/>
                  <a:pt x="68" y="54"/>
                  <a:pt x="68" y="54"/>
                </a:cubicBezTo>
                <a:cubicBezTo>
                  <a:pt x="65" y="54"/>
                  <a:pt x="62" y="53"/>
                  <a:pt x="58" y="53"/>
                </a:cubicBezTo>
                <a:cubicBezTo>
                  <a:pt x="58" y="53"/>
                  <a:pt x="58" y="53"/>
                  <a:pt x="58" y="53"/>
                </a:cubicBezTo>
                <a:cubicBezTo>
                  <a:pt x="44" y="53"/>
                  <a:pt x="31" y="59"/>
                  <a:pt x="21" y="69"/>
                </a:cubicBezTo>
                <a:cubicBezTo>
                  <a:pt x="21" y="69"/>
                  <a:pt x="21" y="69"/>
                  <a:pt x="21" y="69"/>
                </a:cubicBezTo>
                <a:cubicBezTo>
                  <a:pt x="12" y="78"/>
                  <a:pt x="6" y="91"/>
                  <a:pt x="6" y="106"/>
                </a:cubicBezTo>
                <a:cubicBezTo>
                  <a:pt x="6" y="106"/>
                  <a:pt x="6" y="106"/>
                  <a:pt x="6" y="106"/>
                </a:cubicBezTo>
                <a:cubicBezTo>
                  <a:pt x="6" y="135"/>
                  <a:pt x="29" y="158"/>
                  <a:pt x="58" y="158"/>
                </a:cubicBezTo>
                <a:cubicBezTo>
                  <a:pt x="58" y="158"/>
                  <a:pt x="58" y="158"/>
                  <a:pt x="58" y="158"/>
                </a:cubicBezTo>
                <a:cubicBezTo>
                  <a:pt x="60" y="158"/>
                  <a:pt x="60" y="158"/>
                  <a:pt x="60" y="158"/>
                </a:cubicBezTo>
                <a:cubicBezTo>
                  <a:pt x="227" y="158"/>
                  <a:pt x="227" y="158"/>
                  <a:pt x="227" y="158"/>
                </a:cubicBez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ValueShape6"/>
          <p:cNvSpPr/>
          <p:nvPr/>
        </p:nvSpPr>
        <p:spPr bwMode="auto">
          <a:xfrm>
            <a:off x="8134514" y="3554935"/>
            <a:ext cx="1390926" cy="605755"/>
          </a:xfrm>
          <a:custGeom>
            <a:avLst/>
            <a:gdLst>
              <a:gd name="T0" fmla="*/ 240 w 275"/>
              <a:gd name="T1" fmla="*/ 147 h 147"/>
              <a:gd name="T2" fmla="*/ 46 w 275"/>
              <a:gd name="T3" fmla="*/ 147 h 147"/>
              <a:gd name="T4" fmla="*/ 0 w 275"/>
              <a:gd name="T5" fmla="*/ 101 h 147"/>
              <a:gd name="T6" fmla="*/ 46 w 275"/>
              <a:gd name="T7" fmla="*/ 55 h 147"/>
              <a:gd name="T8" fmla="*/ 55 w 275"/>
              <a:gd name="T9" fmla="*/ 56 h 147"/>
              <a:gd name="T10" fmla="*/ 68 w 275"/>
              <a:gd name="T11" fmla="*/ 58 h 147"/>
              <a:gd name="T12" fmla="*/ 74 w 275"/>
              <a:gd name="T13" fmla="*/ 46 h 147"/>
              <a:gd name="T14" fmla="*/ 141 w 275"/>
              <a:gd name="T15" fmla="*/ 0 h 147"/>
              <a:gd name="T16" fmla="*/ 189 w 275"/>
              <a:gd name="T17" fmla="*/ 18 h 147"/>
              <a:gd name="T18" fmla="*/ 214 w 275"/>
              <a:gd name="T19" fmla="*/ 62 h 147"/>
              <a:gd name="T20" fmla="*/ 216 w 275"/>
              <a:gd name="T21" fmla="*/ 79 h 147"/>
              <a:gd name="T22" fmla="*/ 233 w 275"/>
              <a:gd name="T23" fmla="*/ 76 h 147"/>
              <a:gd name="T24" fmla="*/ 240 w 275"/>
              <a:gd name="T25" fmla="*/ 75 h 147"/>
              <a:gd name="T26" fmla="*/ 275 w 275"/>
              <a:gd name="T27" fmla="*/ 111 h 147"/>
              <a:gd name="T28" fmla="*/ 240 w 275"/>
              <a:gd name="T29" fmla="*/ 147 h 147"/>
              <a:gd name="T30" fmla="*/ 240 w 275"/>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147">
                <a:moveTo>
                  <a:pt x="240" y="147"/>
                </a:moveTo>
                <a:cubicBezTo>
                  <a:pt x="46" y="147"/>
                  <a:pt x="46" y="147"/>
                  <a:pt x="46" y="147"/>
                </a:cubicBezTo>
                <a:cubicBezTo>
                  <a:pt x="20" y="147"/>
                  <a:pt x="0" y="126"/>
                  <a:pt x="0" y="101"/>
                </a:cubicBezTo>
                <a:cubicBezTo>
                  <a:pt x="0" y="76"/>
                  <a:pt x="20" y="55"/>
                  <a:pt x="46" y="55"/>
                </a:cubicBezTo>
                <a:cubicBezTo>
                  <a:pt x="49" y="55"/>
                  <a:pt x="52" y="55"/>
                  <a:pt x="55" y="56"/>
                </a:cubicBezTo>
                <a:cubicBezTo>
                  <a:pt x="68" y="58"/>
                  <a:pt x="68" y="58"/>
                  <a:pt x="68" y="58"/>
                </a:cubicBezTo>
                <a:cubicBezTo>
                  <a:pt x="74" y="46"/>
                  <a:pt x="74" y="46"/>
                  <a:pt x="74" y="46"/>
                </a:cubicBezTo>
                <a:cubicBezTo>
                  <a:pt x="85" y="18"/>
                  <a:pt x="112" y="0"/>
                  <a:pt x="141" y="0"/>
                </a:cubicBezTo>
                <a:cubicBezTo>
                  <a:pt x="159" y="0"/>
                  <a:pt x="176" y="7"/>
                  <a:pt x="189" y="18"/>
                </a:cubicBezTo>
                <a:cubicBezTo>
                  <a:pt x="202" y="29"/>
                  <a:pt x="211" y="45"/>
                  <a:pt x="214" y="62"/>
                </a:cubicBezTo>
                <a:cubicBezTo>
                  <a:pt x="216" y="79"/>
                  <a:pt x="216" y="79"/>
                  <a:pt x="216" y="79"/>
                </a:cubicBezTo>
                <a:cubicBezTo>
                  <a:pt x="233" y="76"/>
                  <a:pt x="233" y="76"/>
                  <a:pt x="233" y="76"/>
                </a:cubicBezTo>
                <a:cubicBezTo>
                  <a:pt x="235" y="76"/>
                  <a:pt x="238" y="75"/>
                  <a:pt x="240" y="75"/>
                </a:cubicBezTo>
                <a:cubicBezTo>
                  <a:pt x="259" y="75"/>
                  <a:pt x="275" y="91"/>
                  <a:pt x="275" y="111"/>
                </a:cubicBezTo>
                <a:cubicBezTo>
                  <a:pt x="275" y="131"/>
                  <a:pt x="259" y="147"/>
                  <a:pt x="240" y="147"/>
                </a:cubicBezTo>
                <a:cubicBezTo>
                  <a:pt x="240" y="147"/>
                  <a:pt x="240" y="147"/>
                  <a:pt x="240" y="147"/>
                </a:cubicBezTo>
                <a:close/>
              </a:path>
            </a:pathLst>
          </a:custGeom>
          <a:gradFill flip="none" rotWithShape="1">
            <a:gsLst>
              <a:gs pos="0">
                <a:srgbClr val="DBC2DA"/>
              </a:gs>
              <a:gs pos="100000">
                <a:srgbClr val="F0FAF9"/>
              </a:gs>
              <a:gs pos="75000">
                <a:srgbClr val="DBC2DA"/>
              </a:gs>
              <a:gs pos="75000">
                <a:srgbClr val="F0FAF9"/>
              </a:gs>
            </a:gsLst>
            <a:lin ang="16200000" scaled="1"/>
            <a:tileRect/>
          </a:gradFill>
          <a:ln w="38100">
            <a:solidFill>
              <a:schemeClr val="bg1">
                <a:lumMod val="85000"/>
                <a:alpha val="28000"/>
              </a:schemeClr>
            </a:solidFill>
          </a:ln>
        </p:spPr>
        <p:txBody>
          <a:bodyPr anchor="ctr"/>
          <a:lstStyle/>
          <a:p>
            <a:pPr algn="ctr"/>
            <a:endParaRPr dirty="0"/>
          </a:p>
        </p:txBody>
      </p:sp>
      <p:sp>
        <p:nvSpPr>
          <p:cNvPr id="10" name="BackShape2"/>
          <p:cNvSpPr/>
          <p:nvPr/>
        </p:nvSpPr>
        <p:spPr bwMode="auto">
          <a:xfrm>
            <a:off x="8029908" y="3472211"/>
            <a:ext cx="1601772" cy="771203"/>
          </a:xfrm>
          <a:custGeom>
            <a:avLst/>
            <a:gdLst>
              <a:gd name="T0" fmla="*/ 63 w 317"/>
              <a:gd name="T1" fmla="*/ 187 h 187"/>
              <a:gd name="T2" fmla="*/ 63 w 317"/>
              <a:gd name="T3" fmla="*/ 187 h 187"/>
              <a:gd name="T4" fmla="*/ 0 w 317"/>
              <a:gd name="T5" fmla="*/ 121 h 187"/>
              <a:gd name="T6" fmla="*/ 0 w 317"/>
              <a:gd name="T7" fmla="*/ 121 h 187"/>
              <a:gd name="T8" fmla="*/ 67 w 317"/>
              <a:gd name="T9" fmla="*/ 55 h 187"/>
              <a:gd name="T10" fmla="*/ 67 w 317"/>
              <a:gd name="T11" fmla="*/ 55 h 187"/>
              <a:gd name="T12" fmla="*/ 77 w 317"/>
              <a:gd name="T13" fmla="*/ 55 h 187"/>
              <a:gd name="T14" fmla="*/ 77 w 317"/>
              <a:gd name="T15" fmla="*/ 55 h 187"/>
              <a:gd name="T16" fmla="*/ 162 w 317"/>
              <a:gd name="T17" fmla="*/ 0 h 187"/>
              <a:gd name="T18" fmla="*/ 162 w 317"/>
              <a:gd name="T19" fmla="*/ 0 h 187"/>
              <a:gd name="T20" fmla="*/ 254 w 317"/>
              <a:gd name="T21" fmla="*/ 75 h 187"/>
              <a:gd name="T22" fmla="*/ 254 w 317"/>
              <a:gd name="T23" fmla="*/ 75 h 187"/>
              <a:gd name="T24" fmla="*/ 261 w 317"/>
              <a:gd name="T25" fmla="*/ 75 h 187"/>
              <a:gd name="T26" fmla="*/ 261 w 317"/>
              <a:gd name="T27" fmla="*/ 75 h 187"/>
              <a:gd name="T28" fmla="*/ 317 w 317"/>
              <a:gd name="T29" fmla="*/ 131 h 187"/>
              <a:gd name="T30" fmla="*/ 317 w 317"/>
              <a:gd name="T31" fmla="*/ 131 h 187"/>
              <a:gd name="T32" fmla="*/ 264 w 317"/>
              <a:gd name="T33" fmla="*/ 187 h 187"/>
              <a:gd name="T34" fmla="*/ 264 w 317"/>
              <a:gd name="T35" fmla="*/ 187 h 187"/>
              <a:gd name="T36" fmla="*/ 264 w 317"/>
              <a:gd name="T37" fmla="*/ 187 h 187"/>
              <a:gd name="T38" fmla="*/ 63 w 317"/>
              <a:gd name="T39" fmla="*/ 187 h 187"/>
              <a:gd name="T40" fmla="*/ 260 w 317"/>
              <a:gd name="T41" fmla="*/ 181 h 187"/>
              <a:gd name="T42" fmla="*/ 261 w 317"/>
              <a:gd name="T43" fmla="*/ 181 h 187"/>
              <a:gd name="T44" fmla="*/ 310 w 317"/>
              <a:gd name="T45" fmla="*/ 131 h 187"/>
              <a:gd name="T46" fmla="*/ 310 w 317"/>
              <a:gd name="T47" fmla="*/ 131 h 187"/>
              <a:gd name="T48" fmla="*/ 296 w 317"/>
              <a:gd name="T49" fmla="*/ 96 h 187"/>
              <a:gd name="T50" fmla="*/ 296 w 317"/>
              <a:gd name="T51" fmla="*/ 96 h 187"/>
              <a:gd name="T52" fmla="*/ 261 w 317"/>
              <a:gd name="T53" fmla="*/ 82 h 187"/>
              <a:gd name="T54" fmla="*/ 261 w 317"/>
              <a:gd name="T55" fmla="*/ 82 h 187"/>
              <a:gd name="T56" fmla="*/ 252 w 317"/>
              <a:gd name="T57" fmla="*/ 82 h 187"/>
              <a:gd name="T58" fmla="*/ 252 w 317"/>
              <a:gd name="T59" fmla="*/ 82 h 187"/>
              <a:gd name="T60" fmla="*/ 249 w 317"/>
              <a:gd name="T61" fmla="*/ 83 h 187"/>
              <a:gd name="T62" fmla="*/ 248 w 317"/>
              <a:gd name="T63" fmla="*/ 80 h 187"/>
              <a:gd name="T64" fmla="*/ 162 w 317"/>
              <a:gd name="T65" fmla="*/ 6 h 187"/>
              <a:gd name="T66" fmla="*/ 162 w 317"/>
              <a:gd name="T67" fmla="*/ 6 h 187"/>
              <a:gd name="T68" fmla="*/ 82 w 317"/>
              <a:gd name="T69" fmla="*/ 60 h 187"/>
              <a:gd name="T70" fmla="*/ 82 w 317"/>
              <a:gd name="T71" fmla="*/ 60 h 187"/>
              <a:gd name="T72" fmla="*/ 81 w 317"/>
              <a:gd name="T73" fmla="*/ 63 h 187"/>
              <a:gd name="T74" fmla="*/ 78 w 317"/>
              <a:gd name="T75" fmla="*/ 62 h 187"/>
              <a:gd name="T76" fmla="*/ 67 w 317"/>
              <a:gd name="T77" fmla="*/ 61 h 187"/>
              <a:gd name="T78" fmla="*/ 67 w 317"/>
              <a:gd name="T79" fmla="*/ 61 h 187"/>
              <a:gd name="T80" fmla="*/ 24 w 317"/>
              <a:gd name="T81" fmla="*/ 79 h 187"/>
              <a:gd name="T82" fmla="*/ 24 w 317"/>
              <a:gd name="T83" fmla="*/ 79 h 187"/>
              <a:gd name="T84" fmla="*/ 7 w 317"/>
              <a:gd name="T85" fmla="*/ 121 h 187"/>
              <a:gd name="T86" fmla="*/ 7 w 317"/>
              <a:gd name="T87" fmla="*/ 121 h 187"/>
              <a:gd name="T88" fmla="*/ 67 w 317"/>
              <a:gd name="T89" fmla="*/ 181 h 187"/>
              <a:gd name="T90" fmla="*/ 67 w 317"/>
              <a:gd name="T91" fmla="*/ 181 h 187"/>
              <a:gd name="T92" fmla="*/ 69 w 317"/>
              <a:gd name="T93" fmla="*/ 181 h 187"/>
              <a:gd name="T94" fmla="*/ 260 w 317"/>
              <a:gd name="T95" fmla="*/ 18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7" h="187">
                <a:moveTo>
                  <a:pt x="63" y="187"/>
                </a:moveTo>
                <a:cubicBezTo>
                  <a:pt x="63" y="187"/>
                  <a:pt x="63" y="187"/>
                  <a:pt x="63" y="187"/>
                </a:cubicBezTo>
                <a:cubicBezTo>
                  <a:pt x="28" y="185"/>
                  <a:pt x="0" y="156"/>
                  <a:pt x="0" y="121"/>
                </a:cubicBezTo>
                <a:cubicBezTo>
                  <a:pt x="0" y="121"/>
                  <a:pt x="0" y="121"/>
                  <a:pt x="0" y="121"/>
                </a:cubicBezTo>
                <a:cubicBezTo>
                  <a:pt x="0" y="84"/>
                  <a:pt x="30" y="55"/>
                  <a:pt x="67" y="55"/>
                </a:cubicBezTo>
                <a:cubicBezTo>
                  <a:pt x="67" y="55"/>
                  <a:pt x="67" y="55"/>
                  <a:pt x="67" y="55"/>
                </a:cubicBezTo>
                <a:cubicBezTo>
                  <a:pt x="70" y="55"/>
                  <a:pt x="74" y="55"/>
                  <a:pt x="77" y="55"/>
                </a:cubicBezTo>
                <a:cubicBezTo>
                  <a:pt x="77" y="55"/>
                  <a:pt x="77" y="55"/>
                  <a:pt x="77" y="55"/>
                </a:cubicBezTo>
                <a:cubicBezTo>
                  <a:pt x="91" y="23"/>
                  <a:pt x="124" y="0"/>
                  <a:pt x="162" y="0"/>
                </a:cubicBezTo>
                <a:cubicBezTo>
                  <a:pt x="162" y="0"/>
                  <a:pt x="162" y="0"/>
                  <a:pt x="162" y="0"/>
                </a:cubicBezTo>
                <a:cubicBezTo>
                  <a:pt x="208" y="0"/>
                  <a:pt x="246" y="32"/>
                  <a:pt x="254" y="75"/>
                </a:cubicBezTo>
                <a:cubicBezTo>
                  <a:pt x="254" y="75"/>
                  <a:pt x="254" y="75"/>
                  <a:pt x="254" y="75"/>
                </a:cubicBezTo>
                <a:cubicBezTo>
                  <a:pt x="256" y="75"/>
                  <a:pt x="258" y="75"/>
                  <a:pt x="261" y="75"/>
                </a:cubicBezTo>
                <a:cubicBezTo>
                  <a:pt x="261" y="75"/>
                  <a:pt x="261" y="75"/>
                  <a:pt x="261" y="75"/>
                </a:cubicBezTo>
                <a:cubicBezTo>
                  <a:pt x="292" y="75"/>
                  <a:pt x="317" y="100"/>
                  <a:pt x="317" y="131"/>
                </a:cubicBezTo>
                <a:cubicBezTo>
                  <a:pt x="317" y="131"/>
                  <a:pt x="317" y="131"/>
                  <a:pt x="317" y="131"/>
                </a:cubicBezTo>
                <a:cubicBezTo>
                  <a:pt x="317" y="161"/>
                  <a:pt x="294" y="185"/>
                  <a:pt x="264" y="187"/>
                </a:cubicBezTo>
                <a:cubicBezTo>
                  <a:pt x="264" y="187"/>
                  <a:pt x="264" y="187"/>
                  <a:pt x="264" y="187"/>
                </a:cubicBezTo>
                <a:cubicBezTo>
                  <a:pt x="264" y="187"/>
                  <a:pt x="264" y="187"/>
                  <a:pt x="264" y="187"/>
                </a:cubicBezTo>
                <a:cubicBezTo>
                  <a:pt x="63" y="187"/>
                  <a:pt x="63" y="187"/>
                  <a:pt x="63" y="187"/>
                </a:cubicBezTo>
                <a:close/>
                <a:moveTo>
                  <a:pt x="260" y="181"/>
                </a:moveTo>
                <a:cubicBezTo>
                  <a:pt x="261" y="181"/>
                  <a:pt x="261" y="181"/>
                  <a:pt x="261" y="181"/>
                </a:cubicBezTo>
                <a:cubicBezTo>
                  <a:pt x="288" y="180"/>
                  <a:pt x="310" y="158"/>
                  <a:pt x="310" y="131"/>
                </a:cubicBezTo>
                <a:cubicBezTo>
                  <a:pt x="310" y="131"/>
                  <a:pt x="310" y="131"/>
                  <a:pt x="310" y="131"/>
                </a:cubicBezTo>
                <a:cubicBezTo>
                  <a:pt x="310" y="117"/>
                  <a:pt x="305" y="105"/>
                  <a:pt x="296" y="96"/>
                </a:cubicBezTo>
                <a:cubicBezTo>
                  <a:pt x="296" y="96"/>
                  <a:pt x="296" y="96"/>
                  <a:pt x="296" y="96"/>
                </a:cubicBezTo>
                <a:cubicBezTo>
                  <a:pt x="287" y="87"/>
                  <a:pt x="274" y="82"/>
                  <a:pt x="261" y="82"/>
                </a:cubicBezTo>
                <a:cubicBezTo>
                  <a:pt x="261" y="82"/>
                  <a:pt x="261" y="82"/>
                  <a:pt x="261" y="82"/>
                </a:cubicBezTo>
                <a:cubicBezTo>
                  <a:pt x="258" y="82"/>
                  <a:pt x="255" y="82"/>
                  <a:pt x="252" y="82"/>
                </a:cubicBezTo>
                <a:cubicBezTo>
                  <a:pt x="252" y="82"/>
                  <a:pt x="252" y="82"/>
                  <a:pt x="252" y="82"/>
                </a:cubicBezTo>
                <a:cubicBezTo>
                  <a:pt x="249" y="83"/>
                  <a:pt x="249" y="83"/>
                  <a:pt x="249" y="83"/>
                </a:cubicBezTo>
                <a:cubicBezTo>
                  <a:pt x="248" y="80"/>
                  <a:pt x="248" y="80"/>
                  <a:pt x="248" y="80"/>
                </a:cubicBezTo>
                <a:cubicBezTo>
                  <a:pt x="242" y="38"/>
                  <a:pt x="206" y="6"/>
                  <a:pt x="162" y="6"/>
                </a:cubicBezTo>
                <a:cubicBezTo>
                  <a:pt x="162" y="6"/>
                  <a:pt x="162" y="6"/>
                  <a:pt x="162" y="6"/>
                </a:cubicBezTo>
                <a:cubicBezTo>
                  <a:pt x="126" y="6"/>
                  <a:pt x="95" y="29"/>
                  <a:pt x="82" y="60"/>
                </a:cubicBezTo>
                <a:cubicBezTo>
                  <a:pt x="82" y="60"/>
                  <a:pt x="82" y="60"/>
                  <a:pt x="82" y="60"/>
                </a:cubicBezTo>
                <a:cubicBezTo>
                  <a:pt x="81" y="63"/>
                  <a:pt x="81" y="63"/>
                  <a:pt x="81" y="63"/>
                </a:cubicBezTo>
                <a:cubicBezTo>
                  <a:pt x="78" y="62"/>
                  <a:pt x="78" y="62"/>
                  <a:pt x="78" y="62"/>
                </a:cubicBezTo>
                <a:cubicBezTo>
                  <a:pt x="74" y="61"/>
                  <a:pt x="71" y="61"/>
                  <a:pt x="67" y="61"/>
                </a:cubicBezTo>
                <a:cubicBezTo>
                  <a:pt x="67" y="61"/>
                  <a:pt x="67" y="61"/>
                  <a:pt x="67" y="61"/>
                </a:cubicBezTo>
                <a:cubicBezTo>
                  <a:pt x="50" y="61"/>
                  <a:pt x="35" y="68"/>
                  <a:pt x="24" y="79"/>
                </a:cubicBezTo>
                <a:cubicBezTo>
                  <a:pt x="24" y="79"/>
                  <a:pt x="24" y="79"/>
                  <a:pt x="24" y="79"/>
                </a:cubicBezTo>
                <a:cubicBezTo>
                  <a:pt x="14" y="89"/>
                  <a:pt x="7" y="104"/>
                  <a:pt x="7" y="121"/>
                </a:cubicBezTo>
                <a:cubicBezTo>
                  <a:pt x="7" y="121"/>
                  <a:pt x="7" y="121"/>
                  <a:pt x="7" y="121"/>
                </a:cubicBezTo>
                <a:cubicBezTo>
                  <a:pt x="7" y="154"/>
                  <a:pt x="34" y="181"/>
                  <a:pt x="67" y="181"/>
                </a:cubicBezTo>
                <a:cubicBezTo>
                  <a:pt x="67" y="181"/>
                  <a:pt x="67" y="181"/>
                  <a:pt x="67" y="181"/>
                </a:cubicBezTo>
                <a:cubicBezTo>
                  <a:pt x="69" y="181"/>
                  <a:pt x="69" y="181"/>
                  <a:pt x="69" y="181"/>
                </a:cubicBezTo>
                <a:cubicBezTo>
                  <a:pt x="260" y="181"/>
                  <a:pt x="260" y="181"/>
                  <a:pt x="260" y="181"/>
                </a:cubicBez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ValueShape3"/>
          <p:cNvSpPr/>
          <p:nvPr/>
        </p:nvSpPr>
        <p:spPr bwMode="auto">
          <a:xfrm>
            <a:off x="5218636" y="1260006"/>
            <a:ext cx="1359871" cy="589743"/>
          </a:xfrm>
          <a:custGeom>
            <a:avLst/>
            <a:gdLst>
              <a:gd name="T0" fmla="*/ 235 w 269"/>
              <a:gd name="T1" fmla="*/ 143 h 143"/>
              <a:gd name="T2" fmla="*/ 45 w 269"/>
              <a:gd name="T3" fmla="*/ 143 h 143"/>
              <a:gd name="T4" fmla="*/ 0 w 269"/>
              <a:gd name="T5" fmla="*/ 98 h 143"/>
              <a:gd name="T6" fmla="*/ 45 w 269"/>
              <a:gd name="T7" fmla="*/ 54 h 143"/>
              <a:gd name="T8" fmla="*/ 54 w 269"/>
              <a:gd name="T9" fmla="*/ 54 h 143"/>
              <a:gd name="T10" fmla="*/ 67 w 269"/>
              <a:gd name="T11" fmla="*/ 57 h 143"/>
              <a:gd name="T12" fmla="*/ 72 w 269"/>
              <a:gd name="T13" fmla="*/ 44 h 143"/>
              <a:gd name="T14" fmla="*/ 138 w 269"/>
              <a:gd name="T15" fmla="*/ 0 h 143"/>
              <a:gd name="T16" fmla="*/ 185 w 269"/>
              <a:gd name="T17" fmla="*/ 18 h 143"/>
              <a:gd name="T18" fmla="*/ 209 w 269"/>
              <a:gd name="T19" fmla="*/ 60 h 143"/>
              <a:gd name="T20" fmla="*/ 211 w 269"/>
              <a:gd name="T21" fmla="*/ 77 h 143"/>
              <a:gd name="T22" fmla="*/ 228 w 269"/>
              <a:gd name="T23" fmla="*/ 74 h 143"/>
              <a:gd name="T24" fmla="*/ 234 w 269"/>
              <a:gd name="T25" fmla="*/ 73 h 143"/>
              <a:gd name="T26" fmla="*/ 269 w 269"/>
              <a:gd name="T27" fmla="*/ 108 h 143"/>
              <a:gd name="T28" fmla="*/ 235 w 269"/>
              <a:gd name="T29" fmla="*/ 143 h 143"/>
              <a:gd name="T30" fmla="*/ 235 w 269"/>
              <a:gd name="T3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9" h="143">
                <a:moveTo>
                  <a:pt x="235" y="143"/>
                </a:moveTo>
                <a:cubicBezTo>
                  <a:pt x="45" y="143"/>
                  <a:pt x="45" y="143"/>
                  <a:pt x="45" y="143"/>
                </a:cubicBezTo>
                <a:cubicBezTo>
                  <a:pt x="20" y="143"/>
                  <a:pt x="0" y="123"/>
                  <a:pt x="0" y="98"/>
                </a:cubicBezTo>
                <a:cubicBezTo>
                  <a:pt x="0" y="74"/>
                  <a:pt x="20" y="54"/>
                  <a:pt x="45" y="54"/>
                </a:cubicBezTo>
                <a:cubicBezTo>
                  <a:pt x="48" y="54"/>
                  <a:pt x="51" y="54"/>
                  <a:pt x="54" y="54"/>
                </a:cubicBezTo>
                <a:cubicBezTo>
                  <a:pt x="67" y="57"/>
                  <a:pt x="67" y="57"/>
                  <a:pt x="67" y="57"/>
                </a:cubicBezTo>
                <a:cubicBezTo>
                  <a:pt x="72" y="44"/>
                  <a:pt x="72" y="44"/>
                  <a:pt x="72" y="44"/>
                </a:cubicBezTo>
                <a:cubicBezTo>
                  <a:pt x="83" y="18"/>
                  <a:pt x="109" y="0"/>
                  <a:pt x="138" y="0"/>
                </a:cubicBezTo>
                <a:cubicBezTo>
                  <a:pt x="155" y="0"/>
                  <a:pt x="172" y="6"/>
                  <a:pt x="185" y="18"/>
                </a:cubicBezTo>
                <a:cubicBezTo>
                  <a:pt x="198" y="29"/>
                  <a:pt x="206" y="44"/>
                  <a:pt x="209" y="60"/>
                </a:cubicBezTo>
                <a:cubicBezTo>
                  <a:pt x="211" y="77"/>
                  <a:pt x="211" y="77"/>
                  <a:pt x="211" y="77"/>
                </a:cubicBezTo>
                <a:cubicBezTo>
                  <a:pt x="228" y="74"/>
                  <a:pt x="228" y="74"/>
                  <a:pt x="228" y="74"/>
                </a:cubicBezTo>
                <a:cubicBezTo>
                  <a:pt x="230" y="74"/>
                  <a:pt x="232" y="73"/>
                  <a:pt x="234" y="73"/>
                </a:cubicBezTo>
                <a:cubicBezTo>
                  <a:pt x="253" y="73"/>
                  <a:pt x="269" y="89"/>
                  <a:pt x="269" y="108"/>
                </a:cubicBezTo>
                <a:cubicBezTo>
                  <a:pt x="269" y="127"/>
                  <a:pt x="254" y="143"/>
                  <a:pt x="235" y="143"/>
                </a:cubicBezTo>
                <a:cubicBezTo>
                  <a:pt x="235" y="143"/>
                  <a:pt x="235" y="143"/>
                  <a:pt x="235" y="143"/>
                </a:cubicBezTo>
                <a:close/>
              </a:path>
            </a:pathLst>
          </a:custGeom>
          <a:gradFill flip="none" rotWithShape="1">
            <a:gsLst>
              <a:gs pos="0">
                <a:srgbClr val="DBC2DA"/>
              </a:gs>
              <a:gs pos="100000">
                <a:srgbClr val="F0FAF9"/>
              </a:gs>
              <a:gs pos="68000">
                <a:srgbClr val="DBC2DA"/>
              </a:gs>
              <a:gs pos="69000">
                <a:srgbClr val="F0FAF9"/>
              </a:gs>
            </a:gsLst>
            <a:lin ang="16200000" scaled="1"/>
            <a:tileRect/>
          </a:gradFill>
          <a:ln w="38100">
            <a:solidFill>
              <a:schemeClr val="bg1">
                <a:lumMod val="85000"/>
                <a:alpha val="28000"/>
              </a:schemeClr>
            </a:solidFill>
          </a:ln>
        </p:spPr>
        <p:txBody>
          <a:bodyPr anchor="ctr"/>
          <a:lstStyle/>
          <a:p>
            <a:pPr algn="ctr"/>
          </a:p>
        </p:txBody>
      </p:sp>
      <p:sp>
        <p:nvSpPr>
          <p:cNvPr id="12" name="BackShape3"/>
          <p:cNvSpPr/>
          <p:nvPr/>
        </p:nvSpPr>
        <p:spPr bwMode="auto">
          <a:xfrm>
            <a:off x="5117300" y="1177283"/>
            <a:ext cx="1562545" cy="753857"/>
          </a:xfrm>
          <a:custGeom>
            <a:avLst/>
            <a:gdLst>
              <a:gd name="T0" fmla="*/ 62 w 309"/>
              <a:gd name="T1" fmla="*/ 183 h 183"/>
              <a:gd name="T2" fmla="*/ 62 w 309"/>
              <a:gd name="T3" fmla="*/ 183 h 183"/>
              <a:gd name="T4" fmla="*/ 0 w 309"/>
              <a:gd name="T5" fmla="*/ 118 h 183"/>
              <a:gd name="T6" fmla="*/ 0 w 309"/>
              <a:gd name="T7" fmla="*/ 118 h 183"/>
              <a:gd name="T8" fmla="*/ 65 w 309"/>
              <a:gd name="T9" fmla="*/ 54 h 183"/>
              <a:gd name="T10" fmla="*/ 65 w 309"/>
              <a:gd name="T11" fmla="*/ 54 h 183"/>
              <a:gd name="T12" fmla="*/ 75 w 309"/>
              <a:gd name="T13" fmla="*/ 54 h 183"/>
              <a:gd name="T14" fmla="*/ 75 w 309"/>
              <a:gd name="T15" fmla="*/ 54 h 183"/>
              <a:gd name="T16" fmla="*/ 158 w 309"/>
              <a:gd name="T17" fmla="*/ 0 h 183"/>
              <a:gd name="T18" fmla="*/ 158 w 309"/>
              <a:gd name="T19" fmla="*/ 0 h 183"/>
              <a:gd name="T20" fmla="*/ 248 w 309"/>
              <a:gd name="T21" fmla="*/ 74 h 183"/>
              <a:gd name="T22" fmla="*/ 248 w 309"/>
              <a:gd name="T23" fmla="*/ 74 h 183"/>
              <a:gd name="T24" fmla="*/ 254 w 309"/>
              <a:gd name="T25" fmla="*/ 74 h 183"/>
              <a:gd name="T26" fmla="*/ 254 w 309"/>
              <a:gd name="T27" fmla="*/ 74 h 183"/>
              <a:gd name="T28" fmla="*/ 309 w 309"/>
              <a:gd name="T29" fmla="*/ 128 h 183"/>
              <a:gd name="T30" fmla="*/ 309 w 309"/>
              <a:gd name="T31" fmla="*/ 128 h 183"/>
              <a:gd name="T32" fmla="*/ 258 w 309"/>
              <a:gd name="T33" fmla="*/ 183 h 183"/>
              <a:gd name="T34" fmla="*/ 258 w 309"/>
              <a:gd name="T35" fmla="*/ 183 h 183"/>
              <a:gd name="T36" fmla="*/ 258 w 309"/>
              <a:gd name="T37" fmla="*/ 183 h 183"/>
              <a:gd name="T38" fmla="*/ 62 w 309"/>
              <a:gd name="T39" fmla="*/ 183 h 183"/>
              <a:gd name="T40" fmla="*/ 253 w 309"/>
              <a:gd name="T41" fmla="*/ 177 h 183"/>
              <a:gd name="T42" fmla="*/ 255 w 309"/>
              <a:gd name="T43" fmla="*/ 177 h 183"/>
              <a:gd name="T44" fmla="*/ 302 w 309"/>
              <a:gd name="T45" fmla="*/ 128 h 183"/>
              <a:gd name="T46" fmla="*/ 302 w 309"/>
              <a:gd name="T47" fmla="*/ 128 h 183"/>
              <a:gd name="T48" fmla="*/ 288 w 309"/>
              <a:gd name="T49" fmla="*/ 94 h 183"/>
              <a:gd name="T50" fmla="*/ 288 w 309"/>
              <a:gd name="T51" fmla="*/ 94 h 183"/>
              <a:gd name="T52" fmla="*/ 254 w 309"/>
              <a:gd name="T53" fmla="*/ 80 h 183"/>
              <a:gd name="T54" fmla="*/ 254 w 309"/>
              <a:gd name="T55" fmla="*/ 80 h 183"/>
              <a:gd name="T56" fmla="*/ 246 w 309"/>
              <a:gd name="T57" fmla="*/ 81 h 183"/>
              <a:gd name="T58" fmla="*/ 246 w 309"/>
              <a:gd name="T59" fmla="*/ 81 h 183"/>
              <a:gd name="T60" fmla="*/ 243 w 309"/>
              <a:gd name="T61" fmla="*/ 81 h 183"/>
              <a:gd name="T62" fmla="*/ 242 w 309"/>
              <a:gd name="T63" fmla="*/ 78 h 183"/>
              <a:gd name="T64" fmla="*/ 158 w 309"/>
              <a:gd name="T65" fmla="*/ 7 h 183"/>
              <a:gd name="T66" fmla="*/ 158 w 309"/>
              <a:gd name="T67" fmla="*/ 7 h 183"/>
              <a:gd name="T68" fmla="*/ 80 w 309"/>
              <a:gd name="T69" fmla="*/ 59 h 183"/>
              <a:gd name="T70" fmla="*/ 80 w 309"/>
              <a:gd name="T71" fmla="*/ 59 h 183"/>
              <a:gd name="T72" fmla="*/ 79 w 309"/>
              <a:gd name="T73" fmla="*/ 62 h 183"/>
              <a:gd name="T74" fmla="*/ 76 w 309"/>
              <a:gd name="T75" fmla="*/ 61 h 183"/>
              <a:gd name="T76" fmla="*/ 65 w 309"/>
              <a:gd name="T77" fmla="*/ 60 h 183"/>
              <a:gd name="T78" fmla="*/ 65 w 309"/>
              <a:gd name="T79" fmla="*/ 60 h 183"/>
              <a:gd name="T80" fmla="*/ 24 w 309"/>
              <a:gd name="T81" fmla="*/ 77 h 183"/>
              <a:gd name="T82" fmla="*/ 24 w 309"/>
              <a:gd name="T83" fmla="*/ 77 h 183"/>
              <a:gd name="T84" fmla="*/ 7 w 309"/>
              <a:gd name="T85" fmla="*/ 118 h 183"/>
              <a:gd name="T86" fmla="*/ 7 w 309"/>
              <a:gd name="T87" fmla="*/ 118 h 183"/>
              <a:gd name="T88" fmla="*/ 65 w 309"/>
              <a:gd name="T89" fmla="*/ 177 h 183"/>
              <a:gd name="T90" fmla="*/ 65 w 309"/>
              <a:gd name="T91" fmla="*/ 177 h 183"/>
              <a:gd name="T92" fmla="*/ 67 w 309"/>
              <a:gd name="T93" fmla="*/ 177 h 183"/>
              <a:gd name="T94" fmla="*/ 253 w 309"/>
              <a:gd name="T95"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 h="183">
                <a:moveTo>
                  <a:pt x="62" y="183"/>
                </a:moveTo>
                <a:cubicBezTo>
                  <a:pt x="62" y="183"/>
                  <a:pt x="62" y="183"/>
                  <a:pt x="62" y="183"/>
                </a:cubicBezTo>
                <a:cubicBezTo>
                  <a:pt x="28" y="181"/>
                  <a:pt x="0" y="153"/>
                  <a:pt x="0" y="118"/>
                </a:cubicBezTo>
                <a:cubicBezTo>
                  <a:pt x="0" y="118"/>
                  <a:pt x="0" y="118"/>
                  <a:pt x="0" y="118"/>
                </a:cubicBezTo>
                <a:cubicBezTo>
                  <a:pt x="0" y="83"/>
                  <a:pt x="29" y="54"/>
                  <a:pt x="65" y="54"/>
                </a:cubicBezTo>
                <a:cubicBezTo>
                  <a:pt x="65" y="54"/>
                  <a:pt x="65" y="54"/>
                  <a:pt x="65" y="54"/>
                </a:cubicBezTo>
                <a:cubicBezTo>
                  <a:pt x="68" y="54"/>
                  <a:pt x="72" y="54"/>
                  <a:pt x="75" y="54"/>
                </a:cubicBezTo>
                <a:cubicBezTo>
                  <a:pt x="75" y="54"/>
                  <a:pt x="75" y="54"/>
                  <a:pt x="75" y="54"/>
                </a:cubicBezTo>
                <a:cubicBezTo>
                  <a:pt x="89" y="23"/>
                  <a:pt x="121" y="0"/>
                  <a:pt x="158" y="0"/>
                </a:cubicBezTo>
                <a:cubicBezTo>
                  <a:pt x="158" y="0"/>
                  <a:pt x="158" y="0"/>
                  <a:pt x="158" y="0"/>
                </a:cubicBezTo>
                <a:cubicBezTo>
                  <a:pt x="203" y="0"/>
                  <a:pt x="240" y="32"/>
                  <a:pt x="248" y="74"/>
                </a:cubicBezTo>
                <a:cubicBezTo>
                  <a:pt x="248" y="74"/>
                  <a:pt x="248" y="74"/>
                  <a:pt x="248" y="74"/>
                </a:cubicBezTo>
                <a:cubicBezTo>
                  <a:pt x="250" y="74"/>
                  <a:pt x="252" y="74"/>
                  <a:pt x="254" y="74"/>
                </a:cubicBezTo>
                <a:cubicBezTo>
                  <a:pt x="254" y="74"/>
                  <a:pt x="254" y="74"/>
                  <a:pt x="254" y="74"/>
                </a:cubicBezTo>
                <a:cubicBezTo>
                  <a:pt x="284" y="74"/>
                  <a:pt x="309" y="98"/>
                  <a:pt x="309" y="128"/>
                </a:cubicBezTo>
                <a:cubicBezTo>
                  <a:pt x="309" y="128"/>
                  <a:pt x="309" y="128"/>
                  <a:pt x="309" y="128"/>
                </a:cubicBezTo>
                <a:cubicBezTo>
                  <a:pt x="309" y="157"/>
                  <a:pt x="286" y="181"/>
                  <a:pt x="258" y="183"/>
                </a:cubicBezTo>
                <a:cubicBezTo>
                  <a:pt x="258" y="183"/>
                  <a:pt x="258" y="183"/>
                  <a:pt x="258" y="183"/>
                </a:cubicBezTo>
                <a:cubicBezTo>
                  <a:pt x="258" y="183"/>
                  <a:pt x="258" y="183"/>
                  <a:pt x="258" y="183"/>
                </a:cubicBezTo>
                <a:cubicBezTo>
                  <a:pt x="62" y="183"/>
                  <a:pt x="62" y="183"/>
                  <a:pt x="62" y="183"/>
                </a:cubicBezTo>
                <a:close/>
                <a:moveTo>
                  <a:pt x="253" y="177"/>
                </a:moveTo>
                <a:cubicBezTo>
                  <a:pt x="255" y="177"/>
                  <a:pt x="255" y="177"/>
                  <a:pt x="255" y="177"/>
                </a:cubicBezTo>
                <a:cubicBezTo>
                  <a:pt x="281" y="176"/>
                  <a:pt x="302" y="155"/>
                  <a:pt x="302" y="128"/>
                </a:cubicBezTo>
                <a:cubicBezTo>
                  <a:pt x="302" y="128"/>
                  <a:pt x="302" y="128"/>
                  <a:pt x="302" y="128"/>
                </a:cubicBezTo>
                <a:cubicBezTo>
                  <a:pt x="302" y="115"/>
                  <a:pt x="297" y="103"/>
                  <a:pt x="288" y="94"/>
                </a:cubicBezTo>
                <a:cubicBezTo>
                  <a:pt x="288" y="94"/>
                  <a:pt x="288" y="94"/>
                  <a:pt x="288" y="94"/>
                </a:cubicBezTo>
                <a:cubicBezTo>
                  <a:pt x="280" y="85"/>
                  <a:pt x="267" y="80"/>
                  <a:pt x="254" y="80"/>
                </a:cubicBezTo>
                <a:cubicBezTo>
                  <a:pt x="254" y="80"/>
                  <a:pt x="254" y="80"/>
                  <a:pt x="254" y="80"/>
                </a:cubicBezTo>
                <a:cubicBezTo>
                  <a:pt x="251" y="80"/>
                  <a:pt x="248" y="80"/>
                  <a:pt x="246" y="81"/>
                </a:cubicBezTo>
                <a:cubicBezTo>
                  <a:pt x="246" y="81"/>
                  <a:pt x="246" y="81"/>
                  <a:pt x="246" y="81"/>
                </a:cubicBezTo>
                <a:cubicBezTo>
                  <a:pt x="243" y="81"/>
                  <a:pt x="243" y="81"/>
                  <a:pt x="243" y="81"/>
                </a:cubicBezTo>
                <a:cubicBezTo>
                  <a:pt x="242" y="78"/>
                  <a:pt x="242" y="78"/>
                  <a:pt x="242" y="78"/>
                </a:cubicBezTo>
                <a:cubicBezTo>
                  <a:pt x="236" y="38"/>
                  <a:pt x="201" y="7"/>
                  <a:pt x="158" y="7"/>
                </a:cubicBezTo>
                <a:cubicBezTo>
                  <a:pt x="158" y="7"/>
                  <a:pt x="158" y="7"/>
                  <a:pt x="158" y="7"/>
                </a:cubicBezTo>
                <a:cubicBezTo>
                  <a:pt x="123" y="7"/>
                  <a:pt x="92" y="28"/>
                  <a:pt x="80" y="59"/>
                </a:cubicBezTo>
                <a:cubicBezTo>
                  <a:pt x="80" y="59"/>
                  <a:pt x="80" y="59"/>
                  <a:pt x="80" y="59"/>
                </a:cubicBezTo>
                <a:cubicBezTo>
                  <a:pt x="79" y="62"/>
                  <a:pt x="79" y="62"/>
                  <a:pt x="79" y="62"/>
                </a:cubicBezTo>
                <a:cubicBezTo>
                  <a:pt x="76" y="61"/>
                  <a:pt x="76" y="61"/>
                  <a:pt x="76" y="61"/>
                </a:cubicBezTo>
                <a:cubicBezTo>
                  <a:pt x="73" y="60"/>
                  <a:pt x="69" y="60"/>
                  <a:pt x="65" y="60"/>
                </a:cubicBezTo>
                <a:cubicBezTo>
                  <a:pt x="65" y="60"/>
                  <a:pt x="65" y="60"/>
                  <a:pt x="65" y="60"/>
                </a:cubicBezTo>
                <a:cubicBezTo>
                  <a:pt x="49" y="60"/>
                  <a:pt x="34" y="67"/>
                  <a:pt x="24" y="77"/>
                </a:cubicBezTo>
                <a:cubicBezTo>
                  <a:pt x="24" y="77"/>
                  <a:pt x="24" y="77"/>
                  <a:pt x="24" y="77"/>
                </a:cubicBezTo>
                <a:cubicBezTo>
                  <a:pt x="13" y="88"/>
                  <a:pt x="7" y="102"/>
                  <a:pt x="7" y="118"/>
                </a:cubicBezTo>
                <a:cubicBezTo>
                  <a:pt x="7" y="118"/>
                  <a:pt x="7" y="118"/>
                  <a:pt x="7" y="118"/>
                </a:cubicBezTo>
                <a:cubicBezTo>
                  <a:pt x="7" y="151"/>
                  <a:pt x="33" y="177"/>
                  <a:pt x="65" y="177"/>
                </a:cubicBezTo>
                <a:cubicBezTo>
                  <a:pt x="65" y="177"/>
                  <a:pt x="65" y="177"/>
                  <a:pt x="65" y="177"/>
                </a:cubicBezTo>
                <a:cubicBezTo>
                  <a:pt x="67" y="177"/>
                  <a:pt x="67" y="177"/>
                  <a:pt x="67" y="177"/>
                </a:cubicBezTo>
                <a:cubicBezTo>
                  <a:pt x="253" y="177"/>
                  <a:pt x="253" y="177"/>
                  <a:pt x="253" y="177"/>
                </a:cubicBez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ValueShape5"/>
          <p:cNvSpPr/>
          <p:nvPr/>
        </p:nvSpPr>
        <p:spPr bwMode="auto">
          <a:xfrm>
            <a:off x="7761857" y="1931139"/>
            <a:ext cx="1358237" cy="589743"/>
          </a:xfrm>
          <a:custGeom>
            <a:avLst/>
            <a:gdLst>
              <a:gd name="T0" fmla="*/ 234 w 269"/>
              <a:gd name="T1" fmla="*/ 143 h 143"/>
              <a:gd name="T2" fmla="*/ 45 w 269"/>
              <a:gd name="T3" fmla="*/ 143 h 143"/>
              <a:gd name="T4" fmla="*/ 0 w 269"/>
              <a:gd name="T5" fmla="*/ 99 h 143"/>
              <a:gd name="T6" fmla="*/ 45 w 269"/>
              <a:gd name="T7" fmla="*/ 54 h 143"/>
              <a:gd name="T8" fmla="*/ 53 w 269"/>
              <a:gd name="T9" fmla="*/ 55 h 143"/>
              <a:gd name="T10" fmla="*/ 67 w 269"/>
              <a:gd name="T11" fmla="*/ 57 h 143"/>
              <a:gd name="T12" fmla="*/ 72 w 269"/>
              <a:gd name="T13" fmla="*/ 45 h 143"/>
              <a:gd name="T14" fmla="*/ 138 w 269"/>
              <a:gd name="T15" fmla="*/ 0 h 143"/>
              <a:gd name="T16" fmla="*/ 184 w 269"/>
              <a:gd name="T17" fmla="*/ 18 h 143"/>
              <a:gd name="T18" fmla="*/ 209 w 269"/>
              <a:gd name="T19" fmla="*/ 60 h 143"/>
              <a:gd name="T20" fmla="*/ 211 w 269"/>
              <a:gd name="T21" fmla="*/ 77 h 143"/>
              <a:gd name="T22" fmla="*/ 228 w 269"/>
              <a:gd name="T23" fmla="*/ 74 h 143"/>
              <a:gd name="T24" fmla="*/ 234 w 269"/>
              <a:gd name="T25" fmla="*/ 74 h 143"/>
              <a:gd name="T26" fmla="*/ 269 w 269"/>
              <a:gd name="T27" fmla="*/ 109 h 143"/>
              <a:gd name="T28" fmla="*/ 234 w 269"/>
              <a:gd name="T29" fmla="*/ 143 h 143"/>
              <a:gd name="T30" fmla="*/ 234 w 269"/>
              <a:gd name="T3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9" h="143">
                <a:moveTo>
                  <a:pt x="234" y="143"/>
                </a:moveTo>
                <a:cubicBezTo>
                  <a:pt x="45" y="143"/>
                  <a:pt x="45" y="143"/>
                  <a:pt x="45" y="143"/>
                </a:cubicBezTo>
                <a:cubicBezTo>
                  <a:pt x="20" y="143"/>
                  <a:pt x="0" y="123"/>
                  <a:pt x="0" y="99"/>
                </a:cubicBezTo>
                <a:cubicBezTo>
                  <a:pt x="0" y="74"/>
                  <a:pt x="20" y="54"/>
                  <a:pt x="45" y="54"/>
                </a:cubicBezTo>
                <a:cubicBezTo>
                  <a:pt x="48" y="54"/>
                  <a:pt x="50" y="54"/>
                  <a:pt x="53" y="55"/>
                </a:cubicBezTo>
                <a:cubicBezTo>
                  <a:pt x="67" y="57"/>
                  <a:pt x="67" y="57"/>
                  <a:pt x="67" y="57"/>
                </a:cubicBezTo>
                <a:cubicBezTo>
                  <a:pt x="72" y="45"/>
                  <a:pt x="72" y="45"/>
                  <a:pt x="72" y="45"/>
                </a:cubicBezTo>
                <a:cubicBezTo>
                  <a:pt x="83" y="18"/>
                  <a:pt x="109" y="0"/>
                  <a:pt x="138" y="0"/>
                </a:cubicBezTo>
                <a:cubicBezTo>
                  <a:pt x="155" y="0"/>
                  <a:pt x="172" y="7"/>
                  <a:pt x="184" y="18"/>
                </a:cubicBezTo>
                <a:cubicBezTo>
                  <a:pt x="197" y="29"/>
                  <a:pt x="206" y="44"/>
                  <a:pt x="209" y="60"/>
                </a:cubicBezTo>
                <a:cubicBezTo>
                  <a:pt x="211" y="77"/>
                  <a:pt x="211" y="77"/>
                  <a:pt x="211" y="77"/>
                </a:cubicBezTo>
                <a:cubicBezTo>
                  <a:pt x="228" y="74"/>
                  <a:pt x="228" y="74"/>
                  <a:pt x="228" y="74"/>
                </a:cubicBezTo>
                <a:cubicBezTo>
                  <a:pt x="230" y="74"/>
                  <a:pt x="232" y="74"/>
                  <a:pt x="234" y="74"/>
                </a:cubicBezTo>
                <a:cubicBezTo>
                  <a:pt x="253" y="74"/>
                  <a:pt x="269" y="89"/>
                  <a:pt x="269" y="109"/>
                </a:cubicBezTo>
                <a:cubicBezTo>
                  <a:pt x="269" y="128"/>
                  <a:pt x="253" y="143"/>
                  <a:pt x="234" y="143"/>
                </a:cubicBezTo>
                <a:cubicBezTo>
                  <a:pt x="234" y="143"/>
                  <a:pt x="234" y="143"/>
                  <a:pt x="234" y="143"/>
                </a:cubicBezTo>
                <a:close/>
              </a:path>
            </a:pathLst>
          </a:custGeom>
          <a:gradFill flip="none" rotWithShape="1">
            <a:gsLst>
              <a:gs pos="0">
                <a:srgbClr val="DBC2DA"/>
              </a:gs>
              <a:gs pos="100000">
                <a:srgbClr val="F0FAF9"/>
              </a:gs>
              <a:gs pos="89000">
                <a:srgbClr val="DBC2DA"/>
              </a:gs>
              <a:gs pos="91000">
                <a:srgbClr val="F0FAF9"/>
              </a:gs>
            </a:gsLst>
            <a:lin ang="16200000" scaled="1"/>
            <a:tileRect/>
          </a:gradFill>
          <a:ln w="38100">
            <a:solidFill>
              <a:schemeClr val="bg1">
                <a:lumMod val="85000"/>
                <a:alpha val="28000"/>
              </a:schemeClr>
            </a:solidFill>
          </a:ln>
        </p:spPr>
        <p:txBody>
          <a:bodyPr anchor="ctr"/>
          <a:lstStyle/>
          <a:p>
            <a:pPr algn="ctr"/>
          </a:p>
        </p:txBody>
      </p:sp>
      <p:sp>
        <p:nvSpPr>
          <p:cNvPr id="14" name="BackShape4"/>
          <p:cNvSpPr/>
          <p:nvPr/>
        </p:nvSpPr>
        <p:spPr bwMode="auto">
          <a:xfrm>
            <a:off x="7660521" y="1853752"/>
            <a:ext cx="1560910" cy="749854"/>
          </a:xfrm>
          <a:custGeom>
            <a:avLst/>
            <a:gdLst>
              <a:gd name="T0" fmla="*/ 61 w 309"/>
              <a:gd name="T1" fmla="*/ 182 h 182"/>
              <a:gd name="T2" fmla="*/ 61 w 309"/>
              <a:gd name="T3" fmla="*/ 182 h 182"/>
              <a:gd name="T4" fmla="*/ 0 w 309"/>
              <a:gd name="T5" fmla="*/ 118 h 182"/>
              <a:gd name="T6" fmla="*/ 0 w 309"/>
              <a:gd name="T7" fmla="*/ 118 h 182"/>
              <a:gd name="T8" fmla="*/ 65 w 309"/>
              <a:gd name="T9" fmla="*/ 53 h 182"/>
              <a:gd name="T10" fmla="*/ 65 w 309"/>
              <a:gd name="T11" fmla="*/ 53 h 182"/>
              <a:gd name="T12" fmla="*/ 75 w 309"/>
              <a:gd name="T13" fmla="*/ 54 h 182"/>
              <a:gd name="T14" fmla="*/ 75 w 309"/>
              <a:gd name="T15" fmla="*/ 54 h 182"/>
              <a:gd name="T16" fmla="*/ 158 w 309"/>
              <a:gd name="T17" fmla="*/ 0 h 182"/>
              <a:gd name="T18" fmla="*/ 158 w 309"/>
              <a:gd name="T19" fmla="*/ 0 h 182"/>
              <a:gd name="T20" fmla="*/ 248 w 309"/>
              <a:gd name="T21" fmla="*/ 73 h 182"/>
              <a:gd name="T22" fmla="*/ 248 w 309"/>
              <a:gd name="T23" fmla="*/ 73 h 182"/>
              <a:gd name="T24" fmla="*/ 254 w 309"/>
              <a:gd name="T25" fmla="*/ 73 h 182"/>
              <a:gd name="T26" fmla="*/ 254 w 309"/>
              <a:gd name="T27" fmla="*/ 73 h 182"/>
              <a:gd name="T28" fmla="*/ 309 w 309"/>
              <a:gd name="T29" fmla="*/ 128 h 182"/>
              <a:gd name="T30" fmla="*/ 309 w 309"/>
              <a:gd name="T31" fmla="*/ 128 h 182"/>
              <a:gd name="T32" fmla="*/ 258 w 309"/>
              <a:gd name="T33" fmla="*/ 182 h 182"/>
              <a:gd name="T34" fmla="*/ 258 w 309"/>
              <a:gd name="T35" fmla="*/ 182 h 182"/>
              <a:gd name="T36" fmla="*/ 258 w 309"/>
              <a:gd name="T37" fmla="*/ 182 h 182"/>
              <a:gd name="T38" fmla="*/ 61 w 309"/>
              <a:gd name="T39" fmla="*/ 182 h 182"/>
              <a:gd name="T40" fmla="*/ 253 w 309"/>
              <a:gd name="T41" fmla="*/ 176 h 182"/>
              <a:gd name="T42" fmla="*/ 254 w 309"/>
              <a:gd name="T43" fmla="*/ 176 h 182"/>
              <a:gd name="T44" fmla="*/ 302 w 309"/>
              <a:gd name="T45" fmla="*/ 128 h 182"/>
              <a:gd name="T46" fmla="*/ 302 w 309"/>
              <a:gd name="T47" fmla="*/ 128 h 182"/>
              <a:gd name="T48" fmla="*/ 288 w 309"/>
              <a:gd name="T49" fmla="*/ 93 h 182"/>
              <a:gd name="T50" fmla="*/ 288 w 309"/>
              <a:gd name="T51" fmla="*/ 93 h 182"/>
              <a:gd name="T52" fmla="*/ 254 w 309"/>
              <a:gd name="T53" fmla="*/ 79 h 182"/>
              <a:gd name="T54" fmla="*/ 254 w 309"/>
              <a:gd name="T55" fmla="*/ 79 h 182"/>
              <a:gd name="T56" fmla="*/ 246 w 309"/>
              <a:gd name="T57" fmla="*/ 80 h 182"/>
              <a:gd name="T58" fmla="*/ 246 w 309"/>
              <a:gd name="T59" fmla="*/ 80 h 182"/>
              <a:gd name="T60" fmla="*/ 242 w 309"/>
              <a:gd name="T61" fmla="*/ 80 h 182"/>
              <a:gd name="T62" fmla="*/ 242 w 309"/>
              <a:gd name="T63" fmla="*/ 77 h 182"/>
              <a:gd name="T64" fmla="*/ 158 w 309"/>
              <a:gd name="T65" fmla="*/ 6 h 182"/>
              <a:gd name="T66" fmla="*/ 158 w 309"/>
              <a:gd name="T67" fmla="*/ 6 h 182"/>
              <a:gd name="T68" fmla="*/ 79 w 309"/>
              <a:gd name="T69" fmla="*/ 58 h 182"/>
              <a:gd name="T70" fmla="*/ 79 w 309"/>
              <a:gd name="T71" fmla="*/ 58 h 182"/>
              <a:gd name="T72" fmla="*/ 78 w 309"/>
              <a:gd name="T73" fmla="*/ 61 h 182"/>
              <a:gd name="T74" fmla="*/ 76 w 309"/>
              <a:gd name="T75" fmla="*/ 60 h 182"/>
              <a:gd name="T76" fmla="*/ 65 w 309"/>
              <a:gd name="T77" fmla="*/ 59 h 182"/>
              <a:gd name="T78" fmla="*/ 65 w 309"/>
              <a:gd name="T79" fmla="*/ 59 h 182"/>
              <a:gd name="T80" fmla="*/ 23 w 309"/>
              <a:gd name="T81" fmla="*/ 76 h 182"/>
              <a:gd name="T82" fmla="*/ 23 w 309"/>
              <a:gd name="T83" fmla="*/ 76 h 182"/>
              <a:gd name="T84" fmla="*/ 6 w 309"/>
              <a:gd name="T85" fmla="*/ 118 h 182"/>
              <a:gd name="T86" fmla="*/ 6 w 309"/>
              <a:gd name="T87" fmla="*/ 118 h 182"/>
              <a:gd name="T88" fmla="*/ 65 w 309"/>
              <a:gd name="T89" fmla="*/ 176 h 182"/>
              <a:gd name="T90" fmla="*/ 65 w 309"/>
              <a:gd name="T91" fmla="*/ 176 h 182"/>
              <a:gd name="T92" fmla="*/ 67 w 309"/>
              <a:gd name="T93" fmla="*/ 176 h 182"/>
              <a:gd name="T94" fmla="*/ 253 w 309"/>
              <a:gd name="T95" fmla="*/ 1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 h="182">
                <a:moveTo>
                  <a:pt x="61" y="182"/>
                </a:moveTo>
                <a:cubicBezTo>
                  <a:pt x="61" y="182"/>
                  <a:pt x="61" y="182"/>
                  <a:pt x="61" y="182"/>
                </a:cubicBezTo>
                <a:cubicBezTo>
                  <a:pt x="27" y="180"/>
                  <a:pt x="0" y="152"/>
                  <a:pt x="0" y="118"/>
                </a:cubicBezTo>
                <a:cubicBezTo>
                  <a:pt x="0" y="118"/>
                  <a:pt x="0" y="118"/>
                  <a:pt x="0" y="118"/>
                </a:cubicBezTo>
                <a:cubicBezTo>
                  <a:pt x="0" y="82"/>
                  <a:pt x="29" y="53"/>
                  <a:pt x="65" y="53"/>
                </a:cubicBezTo>
                <a:cubicBezTo>
                  <a:pt x="65" y="53"/>
                  <a:pt x="65" y="53"/>
                  <a:pt x="65" y="53"/>
                </a:cubicBezTo>
                <a:cubicBezTo>
                  <a:pt x="68" y="53"/>
                  <a:pt x="71" y="53"/>
                  <a:pt x="75" y="54"/>
                </a:cubicBezTo>
                <a:cubicBezTo>
                  <a:pt x="75" y="54"/>
                  <a:pt x="75" y="54"/>
                  <a:pt x="75" y="54"/>
                </a:cubicBezTo>
                <a:cubicBezTo>
                  <a:pt x="89" y="22"/>
                  <a:pt x="121" y="0"/>
                  <a:pt x="158" y="0"/>
                </a:cubicBezTo>
                <a:cubicBezTo>
                  <a:pt x="158" y="0"/>
                  <a:pt x="158" y="0"/>
                  <a:pt x="158" y="0"/>
                </a:cubicBezTo>
                <a:cubicBezTo>
                  <a:pt x="202" y="0"/>
                  <a:pt x="239" y="31"/>
                  <a:pt x="248" y="73"/>
                </a:cubicBezTo>
                <a:cubicBezTo>
                  <a:pt x="248" y="73"/>
                  <a:pt x="248" y="73"/>
                  <a:pt x="248" y="73"/>
                </a:cubicBezTo>
                <a:cubicBezTo>
                  <a:pt x="250" y="73"/>
                  <a:pt x="252" y="73"/>
                  <a:pt x="254" y="73"/>
                </a:cubicBezTo>
                <a:cubicBezTo>
                  <a:pt x="254" y="73"/>
                  <a:pt x="254" y="73"/>
                  <a:pt x="254" y="73"/>
                </a:cubicBezTo>
                <a:cubicBezTo>
                  <a:pt x="284" y="73"/>
                  <a:pt x="309" y="97"/>
                  <a:pt x="309" y="128"/>
                </a:cubicBezTo>
                <a:cubicBezTo>
                  <a:pt x="309" y="128"/>
                  <a:pt x="309" y="128"/>
                  <a:pt x="309" y="128"/>
                </a:cubicBezTo>
                <a:cubicBezTo>
                  <a:pt x="309" y="156"/>
                  <a:pt x="286" y="180"/>
                  <a:pt x="258" y="182"/>
                </a:cubicBezTo>
                <a:cubicBezTo>
                  <a:pt x="258" y="182"/>
                  <a:pt x="258" y="182"/>
                  <a:pt x="258" y="182"/>
                </a:cubicBezTo>
                <a:cubicBezTo>
                  <a:pt x="258" y="182"/>
                  <a:pt x="258" y="182"/>
                  <a:pt x="258" y="182"/>
                </a:cubicBezTo>
                <a:cubicBezTo>
                  <a:pt x="61" y="182"/>
                  <a:pt x="61" y="182"/>
                  <a:pt x="61" y="182"/>
                </a:cubicBezTo>
                <a:close/>
                <a:moveTo>
                  <a:pt x="253" y="176"/>
                </a:moveTo>
                <a:cubicBezTo>
                  <a:pt x="254" y="176"/>
                  <a:pt x="254" y="176"/>
                  <a:pt x="254" y="176"/>
                </a:cubicBezTo>
                <a:cubicBezTo>
                  <a:pt x="281" y="176"/>
                  <a:pt x="302" y="154"/>
                  <a:pt x="302" y="128"/>
                </a:cubicBezTo>
                <a:cubicBezTo>
                  <a:pt x="302" y="128"/>
                  <a:pt x="302" y="128"/>
                  <a:pt x="302" y="128"/>
                </a:cubicBezTo>
                <a:cubicBezTo>
                  <a:pt x="302" y="114"/>
                  <a:pt x="297" y="102"/>
                  <a:pt x="288" y="93"/>
                </a:cubicBezTo>
                <a:cubicBezTo>
                  <a:pt x="288" y="93"/>
                  <a:pt x="288" y="93"/>
                  <a:pt x="288" y="93"/>
                </a:cubicBezTo>
                <a:cubicBezTo>
                  <a:pt x="279" y="85"/>
                  <a:pt x="267" y="79"/>
                  <a:pt x="254" y="79"/>
                </a:cubicBezTo>
                <a:cubicBezTo>
                  <a:pt x="254" y="79"/>
                  <a:pt x="254" y="79"/>
                  <a:pt x="254" y="79"/>
                </a:cubicBezTo>
                <a:cubicBezTo>
                  <a:pt x="251" y="79"/>
                  <a:pt x="248" y="79"/>
                  <a:pt x="246" y="80"/>
                </a:cubicBezTo>
                <a:cubicBezTo>
                  <a:pt x="246" y="80"/>
                  <a:pt x="246" y="80"/>
                  <a:pt x="246" y="80"/>
                </a:cubicBezTo>
                <a:cubicBezTo>
                  <a:pt x="242" y="80"/>
                  <a:pt x="242" y="80"/>
                  <a:pt x="242" y="80"/>
                </a:cubicBezTo>
                <a:cubicBezTo>
                  <a:pt x="242" y="77"/>
                  <a:pt x="242" y="77"/>
                  <a:pt x="242" y="77"/>
                </a:cubicBezTo>
                <a:cubicBezTo>
                  <a:pt x="235" y="37"/>
                  <a:pt x="200" y="6"/>
                  <a:pt x="158" y="6"/>
                </a:cubicBezTo>
                <a:cubicBezTo>
                  <a:pt x="158" y="6"/>
                  <a:pt x="158" y="6"/>
                  <a:pt x="158" y="6"/>
                </a:cubicBezTo>
                <a:cubicBezTo>
                  <a:pt x="123" y="6"/>
                  <a:pt x="92" y="28"/>
                  <a:pt x="79" y="58"/>
                </a:cubicBezTo>
                <a:cubicBezTo>
                  <a:pt x="79" y="58"/>
                  <a:pt x="79" y="58"/>
                  <a:pt x="79" y="58"/>
                </a:cubicBezTo>
                <a:cubicBezTo>
                  <a:pt x="78" y="61"/>
                  <a:pt x="78" y="61"/>
                  <a:pt x="78" y="61"/>
                </a:cubicBezTo>
                <a:cubicBezTo>
                  <a:pt x="76" y="60"/>
                  <a:pt x="76" y="60"/>
                  <a:pt x="76" y="60"/>
                </a:cubicBezTo>
                <a:cubicBezTo>
                  <a:pt x="72" y="60"/>
                  <a:pt x="69" y="59"/>
                  <a:pt x="65" y="59"/>
                </a:cubicBezTo>
                <a:cubicBezTo>
                  <a:pt x="65" y="59"/>
                  <a:pt x="65" y="59"/>
                  <a:pt x="65" y="59"/>
                </a:cubicBezTo>
                <a:cubicBezTo>
                  <a:pt x="49" y="59"/>
                  <a:pt x="34" y="66"/>
                  <a:pt x="23" y="76"/>
                </a:cubicBezTo>
                <a:cubicBezTo>
                  <a:pt x="23" y="76"/>
                  <a:pt x="23" y="76"/>
                  <a:pt x="23" y="76"/>
                </a:cubicBezTo>
                <a:cubicBezTo>
                  <a:pt x="13" y="87"/>
                  <a:pt x="6" y="101"/>
                  <a:pt x="6" y="118"/>
                </a:cubicBezTo>
                <a:cubicBezTo>
                  <a:pt x="6" y="118"/>
                  <a:pt x="6" y="118"/>
                  <a:pt x="6" y="118"/>
                </a:cubicBezTo>
                <a:cubicBezTo>
                  <a:pt x="6" y="150"/>
                  <a:pt x="32" y="176"/>
                  <a:pt x="65" y="176"/>
                </a:cubicBezTo>
                <a:cubicBezTo>
                  <a:pt x="65" y="176"/>
                  <a:pt x="65" y="176"/>
                  <a:pt x="65" y="176"/>
                </a:cubicBezTo>
                <a:cubicBezTo>
                  <a:pt x="67" y="176"/>
                  <a:pt x="67" y="176"/>
                  <a:pt x="67" y="176"/>
                </a:cubicBezTo>
                <a:cubicBezTo>
                  <a:pt x="253" y="176"/>
                  <a:pt x="253" y="176"/>
                  <a:pt x="253" y="176"/>
                </a:cubicBez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ValueShape4"/>
          <p:cNvSpPr/>
          <p:nvPr/>
        </p:nvSpPr>
        <p:spPr bwMode="auto">
          <a:xfrm>
            <a:off x="6143740" y="2278048"/>
            <a:ext cx="1152296" cy="497679"/>
          </a:xfrm>
          <a:custGeom>
            <a:avLst/>
            <a:gdLst>
              <a:gd name="T0" fmla="*/ 199 w 228"/>
              <a:gd name="T1" fmla="*/ 121 h 121"/>
              <a:gd name="T2" fmla="*/ 38 w 228"/>
              <a:gd name="T3" fmla="*/ 121 h 121"/>
              <a:gd name="T4" fmla="*/ 0 w 228"/>
              <a:gd name="T5" fmla="*/ 83 h 121"/>
              <a:gd name="T6" fmla="*/ 38 w 228"/>
              <a:gd name="T7" fmla="*/ 45 h 121"/>
              <a:gd name="T8" fmla="*/ 45 w 228"/>
              <a:gd name="T9" fmla="*/ 46 h 121"/>
              <a:gd name="T10" fmla="*/ 56 w 228"/>
              <a:gd name="T11" fmla="*/ 48 h 121"/>
              <a:gd name="T12" fmla="*/ 61 w 228"/>
              <a:gd name="T13" fmla="*/ 37 h 121"/>
              <a:gd name="T14" fmla="*/ 117 w 228"/>
              <a:gd name="T15" fmla="*/ 0 h 121"/>
              <a:gd name="T16" fmla="*/ 157 w 228"/>
              <a:gd name="T17" fmla="*/ 15 h 121"/>
              <a:gd name="T18" fmla="*/ 177 w 228"/>
              <a:gd name="T19" fmla="*/ 51 h 121"/>
              <a:gd name="T20" fmla="*/ 179 w 228"/>
              <a:gd name="T21" fmla="*/ 65 h 121"/>
              <a:gd name="T22" fmla="*/ 193 w 228"/>
              <a:gd name="T23" fmla="*/ 63 h 121"/>
              <a:gd name="T24" fmla="*/ 198 w 228"/>
              <a:gd name="T25" fmla="*/ 62 h 121"/>
              <a:gd name="T26" fmla="*/ 228 w 228"/>
              <a:gd name="T27" fmla="*/ 92 h 121"/>
              <a:gd name="T28" fmla="*/ 199 w 228"/>
              <a:gd name="T29" fmla="*/ 121 h 121"/>
              <a:gd name="T30" fmla="*/ 199 w 228"/>
              <a:gd name="T3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121">
                <a:moveTo>
                  <a:pt x="199" y="121"/>
                </a:moveTo>
                <a:cubicBezTo>
                  <a:pt x="38" y="121"/>
                  <a:pt x="38" y="121"/>
                  <a:pt x="38" y="121"/>
                </a:cubicBezTo>
                <a:cubicBezTo>
                  <a:pt x="17" y="121"/>
                  <a:pt x="0" y="104"/>
                  <a:pt x="0" y="83"/>
                </a:cubicBezTo>
                <a:cubicBezTo>
                  <a:pt x="0" y="62"/>
                  <a:pt x="17" y="45"/>
                  <a:pt x="38" y="45"/>
                </a:cubicBezTo>
                <a:cubicBezTo>
                  <a:pt x="40" y="45"/>
                  <a:pt x="43" y="45"/>
                  <a:pt x="45" y="46"/>
                </a:cubicBezTo>
                <a:cubicBezTo>
                  <a:pt x="56" y="48"/>
                  <a:pt x="56" y="48"/>
                  <a:pt x="56" y="48"/>
                </a:cubicBezTo>
                <a:cubicBezTo>
                  <a:pt x="61" y="37"/>
                  <a:pt x="61" y="37"/>
                  <a:pt x="61" y="37"/>
                </a:cubicBezTo>
                <a:cubicBezTo>
                  <a:pt x="70" y="15"/>
                  <a:pt x="92" y="0"/>
                  <a:pt x="117" y="0"/>
                </a:cubicBezTo>
                <a:cubicBezTo>
                  <a:pt x="132" y="0"/>
                  <a:pt x="146" y="5"/>
                  <a:pt x="157" y="15"/>
                </a:cubicBezTo>
                <a:cubicBezTo>
                  <a:pt x="168" y="24"/>
                  <a:pt x="175" y="37"/>
                  <a:pt x="177" y="51"/>
                </a:cubicBezTo>
                <a:cubicBezTo>
                  <a:pt x="179" y="65"/>
                  <a:pt x="179" y="65"/>
                  <a:pt x="179" y="65"/>
                </a:cubicBezTo>
                <a:cubicBezTo>
                  <a:pt x="193" y="63"/>
                  <a:pt x="193" y="63"/>
                  <a:pt x="193" y="63"/>
                </a:cubicBezTo>
                <a:cubicBezTo>
                  <a:pt x="195" y="62"/>
                  <a:pt x="197" y="62"/>
                  <a:pt x="198" y="62"/>
                </a:cubicBezTo>
                <a:cubicBezTo>
                  <a:pt x="215" y="62"/>
                  <a:pt x="228" y="75"/>
                  <a:pt x="228" y="92"/>
                </a:cubicBezTo>
                <a:cubicBezTo>
                  <a:pt x="228" y="108"/>
                  <a:pt x="215" y="121"/>
                  <a:pt x="199" y="121"/>
                </a:cubicBezTo>
                <a:cubicBezTo>
                  <a:pt x="199" y="121"/>
                  <a:pt x="199" y="121"/>
                  <a:pt x="199" y="121"/>
                </a:cubicBezTo>
                <a:close/>
              </a:path>
            </a:pathLst>
          </a:custGeom>
          <a:gradFill flip="none" rotWithShape="1">
            <a:gsLst>
              <a:gs pos="0">
                <a:srgbClr val="DBC2DA"/>
              </a:gs>
              <a:gs pos="100000">
                <a:srgbClr val="F0FAF9"/>
              </a:gs>
              <a:gs pos="30000">
                <a:srgbClr val="DBC2DA"/>
              </a:gs>
              <a:gs pos="31000">
                <a:srgbClr val="F0FAF9"/>
              </a:gs>
            </a:gsLst>
            <a:lin ang="16200000" scaled="1"/>
            <a:tileRect/>
          </a:gradFill>
          <a:ln w="38100">
            <a:solidFill>
              <a:schemeClr val="bg1">
                <a:lumMod val="85000"/>
                <a:alpha val="28000"/>
              </a:schemeClr>
            </a:solidFill>
          </a:ln>
        </p:spPr>
        <p:txBody>
          <a:bodyPr anchor="ctr"/>
          <a:lstStyle/>
          <a:p>
            <a:pPr algn="ctr"/>
          </a:p>
        </p:txBody>
      </p:sp>
      <p:sp>
        <p:nvSpPr>
          <p:cNvPr id="16" name="BackShape5"/>
          <p:cNvSpPr/>
          <p:nvPr/>
        </p:nvSpPr>
        <p:spPr bwMode="auto">
          <a:xfrm>
            <a:off x="6058749" y="2207332"/>
            <a:ext cx="1323914" cy="639111"/>
          </a:xfrm>
          <a:custGeom>
            <a:avLst/>
            <a:gdLst>
              <a:gd name="T0" fmla="*/ 52 w 262"/>
              <a:gd name="T1" fmla="*/ 155 h 155"/>
              <a:gd name="T2" fmla="*/ 52 w 262"/>
              <a:gd name="T3" fmla="*/ 155 h 155"/>
              <a:gd name="T4" fmla="*/ 0 w 262"/>
              <a:gd name="T5" fmla="*/ 100 h 155"/>
              <a:gd name="T6" fmla="*/ 0 w 262"/>
              <a:gd name="T7" fmla="*/ 100 h 155"/>
              <a:gd name="T8" fmla="*/ 55 w 262"/>
              <a:gd name="T9" fmla="*/ 45 h 155"/>
              <a:gd name="T10" fmla="*/ 55 w 262"/>
              <a:gd name="T11" fmla="*/ 45 h 155"/>
              <a:gd name="T12" fmla="*/ 63 w 262"/>
              <a:gd name="T13" fmla="*/ 46 h 155"/>
              <a:gd name="T14" fmla="*/ 63 w 262"/>
              <a:gd name="T15" fmla="*/ 46 h 155"/>
              <a:gd name="T16" fmla="*/ 134 w 262"/>
              <a:gd name="T17" fmla="*/ 0 h 155"/>
              <a:gd name="T18" fmla="*/ 134 w 262"/>
              <a:gd name="T19" fmla="*/ 0 h 155"/>
              <a:gd name="T20" fmla="*/ 210 w 262"/>
              <a:gd name="T21" fmla="*/ 63 h 155"/>
              <a:gd name="T22" fmla="*/ 210 w 262"/>
              <a:gd name="T23" fmla="*/ 63 h 155"/>
              <a:gd name="T24" fmla="*/ 215 w 262"/>
              <a:gd name="T25" fmla="*/ 62 h 155"/>
              <a:gd name="T26" fmla="*/ 215 w 262"/>
              <a:gd name="T27" fmla="*/ 62 h 155"/>
              <a:gd name="T28" fmla="*/ 262 w 262"/>
              <a:gd name="T29" fmla="*/ 109 h 155"/>
              <a:gd name="T30" fmla="*/ 262 w 262"/>
              <a:gd name="T31" fmla="*/ 109 h 155"/>
              <a:gd name="T32" fmla="*/ 219 w 262"/>
              <a:gd name="T33" fmla="*/ 155 h 155"/>
              <a:gd name="T34" fmla="*/ 219 w 262"/>
              <a:gd name="T35" fmla="*/ 155 h 155"/>
              <a:gd name="T36" fmla="*/ 219 w 262"/>
              <a:gd name="T37" fmla="*/ 155 h 155"/>
              <a:gd name="T38" fmla="*/ 52 w 262"/>
              <a:gd name="T39" fmla="*/ 155 h 155"/>
              <a:gd name="T40" fmla="*/ 215 w 262"/>
              <a:gd name="T41" fmla="*/ 150 h 155"/>
              <a:gd name="T42" fmla="*/ 216 w 262"/>
              <a:gd name="T43" fmla="*/ 150 h 155"/>
              <a:gd name="T44" fmla="*/ 257 w 262"/>
              <a:gd name="T45" fmla="*/ 109 h 155"/>
              <a:gd name="T46" fmla="*/ 257 w 262"/>
              <a:gd name="T47" fmla="*/ 109 h 155"/>
              <a:gd name="T48" fmla="*/ 245 w 262"/>
              <a:gd name="T49" fmla="*/ 80 h 155"/>
              <a:gd name="T50" fmla="*/ 245 w 262"/>
              <a:gd name="T51" fmla="*/ 80 h 155"/>
              <a:gd name="T52" fmla="*/ 215 w 262"/>
              <a:gd name="T53" fmla="*/ 68 h 155"/>
              <a:gd name="T54" fmla="*/ 215 w 262"/>
              <a:gd name="T55" fmla="*/ 68 h 155"/>
              <a:gd name="T56" fmla="*/ 208 w 262"/>
              <a:gd name="T57" fmla="*/ 68 h 155"/>
              <a:gd name="T58" fmla="*/ 208 w 262"/>
              <a:gd name="T59" fmla="*/ 68 h 155"/>
              <a:gd name="T60" fmla="*/ 206 w 262"/>
              <a:gd name="T61" fmla="*/ 69 h 155"/>
              <a:gd name="T62" fmla="*/ 205 w 262"/>
              <a:gd name="T63" fmla="*/ 66 h 155"/>
              <a:gd name="T64" fmla="*/ 134 w 262"/>
              <a:gd name="T65" fmla="*/ 5 h 155"/>
              <a:gd name="T66" fmla="*/ 134 w 262"/>
              <a:gd name="T67" fmla="*/ 5 h 155"/>
              <a:gd name="T68" fmla="*/ 67 w 262"/>
              <a:gd name="T69" fmla="*/ 50 h 155"/>
              <a:gd name="T70" fmla="*/ 67 w 262"/>
              <a:gd name="T71" fmla="*/ 50 h 155"/>
              <a:gd name="T72" fmla="*/ 66 w 262"/>
              <a:gd name="T73" fmla="*/ 52 h 155"/>
              <a:gd name="T74" fmla="*/ 64 w 262"/>
              <a:gd name="T75" fmla="*/ 52 h 155"/>
              <a:gd name="T76" fmla="*/ 55 w 262"/>
              <a:gd name="T77" fmla="*/ 51 h 155"/>
              <a:gd name="T78" fmla="*/ 55 w 262"/>
              <a:gd name="T79" fmla="*/ 51 h 155"/>
              <a:gd name="T80" fmla="*/ 20 w 262"/>
              <a:gd name="T81" fmla="*/ 65 h 155"/>
              <a:gd name="T82" fmla="*/ 20 w 262"/>
              <a:gd name="T83" fmla="*/ 65 h 155"/>
              <a:gd name="T84" fmla="*/ 5 w 262"/>
              <a:gd name="T85" fmla="*/ 100 h 155"/>
              <a:gd name="T86" fmla="*/ 5 w 262"/>
              <a:gd name="T87" fmla="*/ 100 h 155"/>
              <a:gd name="T88" fmla="*/ 55 w 262"/>
              <a:gd name="T89" fmla="*/ 150 h 155"/>
              <a:gd name="T90" fmla="*/ 55 w 262"/>
              <a:gd name="T91" fmla="*/ 150 h 155"/>
              <a:gd name="T92" fmla="*/ 56 w 262"/>
              <a:gd name="T93" fmla="*/ 150 h 155"/>
              <a:gd name="T94" fmla="*/ 215 w 262"/>
              <a:gd name="T95" fmla="*/ 15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 h="155">
                <a:moveTo>
                  <a:pt x="52" y="155"/>
                </a:moveTo>
                <a:cubicBezTo>
                  <a:pt x="52" y="155"/>
                  <a:pt x="52" y="155"/>
                  <a:pt x="52" y="155"/>
                </a:cubicBezTo>
                <a:cubicBezTo>
                  <a:pt x="23" y="154"/>
                  <a:pt x="0" y="130"/>
                  <a:pt x="0" y="100"/>
                </a:cubicBezTo>
                <a:cubicBezTo>
                  <a:pt x="0" y="100"/>
                  <a:pt x="0" y="100"/>
                  <a:pt x="0" y="100"/>
                </a:cubicBezTo>
                <a:cubicBezTo>
                  <a:pt x="0" y="70"/>
                  <a:pt x="25" y="45"/>
                  <a:pt x="55" y="45"/>
                </a:cubicBezTo>
                <a:cubicBezTo>
                  <a:pt x="55" y="45"/>
                  <a:pt x="55" y="45"/>
                  <a:pt x="55" y="45"/>
                </a:cubicBezTo>
                <a:cubicBezTo>
                  <a:pt x="58" y="45"/>
                  <a:pt x="61" y="45"/>
                  <a:pt x="63" y="46"/>
                </a:cubicBezTo>
                <a:cubicBezTo>
                  <a:pt x="63" y="46"/>
                  <a:pt x="63" y="46"/>
                  <a:pt x="63" y="46"/>
                </a:cubicBezTo>
                <a:cubicBezTo>
                  <a:pt x="75" y="19"/>
                  <a:pt x="103" y="0"/>
                  <a:pt x="134" y="0"/>
                </a:cubicBezTo>
                <a:cubicBezTo>
                  <a:pt x="134" y="0"/>
                  <a:pt x="134" y="0"/>
                  <a:pt x="134" y="0"/>
                </a:cubicBezTo>
                <a:cubicBezTo>
                  <a:pt x="172" y="0"/>
                  <a:pt x="203" y="27"/>
                  <a:pt x="210" y="63"/>
                </a:cubicBezTo>
                <a:cubicBezTo>
                  <a:pt x="210" y="63"/>
                  <a:pt x="210" y="63"/>
                  <a:pt x="210" y="63"/>
                </a:cubicBezTo>
                <a:cubicBezTo>
                  <a:pt x="212" y="62"/>
                  <a:pt x="214" y="62"/>
                  <a:pt x="215" y="62"/>
                </a:cubicBezTo>
                <a:cubicBezTo>
                  <a:pt x="215" y="62"/>
                  <a:pt x="215" y="62"/>
                  <a:pt x="215" y="62"/>
                </a:cubicBezTo>
                <a:cubicBezTo>
                  <a:pt x="241" y="62"/>
                  <a:pt x="262" y="83"/>
                  <a:pt x="262" y="109"/>
                </a:cubicBezTo>
                <a:cubicBezTo>
                  <a:pt x="262" y="109"/>
                  <a:pt x="262" y="109"/>
                  <a:pt x="262" y="109"/>
                </a:cubicBezTo>
                <a:cubicBezTo>
                  <a:pt x="262" y="133"/>
                  <a:pt x="243" y="153"/>
                  <a:pt x="219" y="155"/>
                </a:cubicBezTo>
                <a:cubicBezTo>
                  <a:pt x="219" y="155"/>
                  <a:pt x="219" y="155"/>
                  <a:pt x="219" y="155"/>
                </a:cubicBezTo>
                <a:cubicBezTo>
                  <a:pt x="219" y="155"/>
                  <a:pt x="219" y="155"/>
                  <a:pt x="219" y="155"/>
                </a:cubicBezTo>
                <a:cubicBezTo>
                  <a:pt x="52" y="155"/>
                  <a:pt x="52" y="155"/>
                  <a:pt x="52" y="155"/>
                </a:cubicBezTo>
                <a:close/>
                <a:moveTo>
                  <a:pt x="215" y="150"/>
                </a:moveTo>
                <a:cubicBezTo>
                  <a:pt x="216" y="150"/>
                  <a:pt x="216" y="150"/>
                  <a:pt x="216" y="150"/>
                </a:cubicBezTo>
                <a:cubicBezTo>
                  <a:pt x="238" y="150"/>
                  <a:pt x="257" y="131"/>
                  <a:pt x="257" y="109"/>
                </a:cubicBezTo>
                <a:cubicBezTo>
                  <a:pt x="257" y="109"/>
                  <a:pt x="257" y="109"/>
                  <a:pt x="257" y="109"/>
                </a:cubicBezTo>
                <a:cubicBezTo>
                  <a:pt x="257" y="97"/>
                  <a:pt x="252" y="87"/>
                  <a:pt x="245" y="80"/>
                </a:cubicBezTo>
                <a:cubicBezTo>
                  <a:pt x="245" y="80"/>
                  <a:pt x="245" y="80"/>
                  <a:pt x="245" y="80"/>
                </a:cubicBezTo>
                <a:cubicBezTo>
                  <a:pt x="237" y="72"/>
                  <a:pt x="227" y="68"/>
                  <a:pt x="215" y="68"/>
                </a:cubicBezTo>
                <a:cubicBezTo>
                  <a:pt x="215" y="68"/>
                  <a:pt x="215" y="68"/>
                  <a:pt x="215" y="68"/>
                </a:cubicBezTo>
                <a:cubicBezTo>
                  <a:pt x="213" y="68"/>
                  <a:pt x="211" y="68"/>
                  <a:pt x="208" y="68"/>
                </a:cubicBezTo>
                <a:cubicBezTo>
                  <a:pt x="208" y="68"/>
                  <a:pt x="208" y="68"/>
                  <a:pt x="208" y="68"/>
                </a:cubicBezTo>
                <a:cubicBezTo>
                  <a:pt x="206" y="69"/>
                  <a:pt x="206" y="69"/>
                  <a:pt x="206" y="69"/>
                </a:cubicBezTo>
                <a:cubicBezTo>
                  <a:pt x="205" y="66"/>
                  <a:pt x="205" y="66"/>
                  <a:pt x="205" y="66"/>
                </a:cubicBezTo>
                <a:cubicBezTo>
                  <a:pt x="200" y="32"/>
                  <a:pt x="170" y="5"/>
                  <a:pt x="134" y="5"/>
                </a:cubicBezTo>
                <a:cubicBezTo>
                  <a:pt x="134" y="5"/>
                  <a:pt x="134" y="5"/>
                  <a:pt x="134" y="5"/>
                </a:cubicBezTo>
                <a:cubicBezTo>
                  <a:pt x="104" y="5"/>
                  <a:pt x="78" y="24"/>
                  <a:pt x="67" y="50"/>
                </a:cubicBezTo>
                <a:cubicBezTo>
                  <a:pt x="67" y="50"/>
                  <a:pt x="67" y="50"/>
                  <a:pt x="67" y="50"/>
                </a:cubicBezTo>
                <a:cubicBezTo>
                  <a:pt x="66" y="52"/>
                  <a:pt x="66" y="52"/>
                  <a:pt x="66" y="52"/>
                </a:cubicBezTo>
                <a:cubicBezTo>
                  <a:pt x="64" y="52"/>
                  <a:pt x="64" y="52"/>
                  <a:pt x="64" y="52"/>
                </a:cubicBezTo>
                <a:cubicBezTo>
                  <a:pt x="61" y="51"/>
                  <a:pt x="58" y="51"/>
                  <a:pt x="55" y="51"/>
                </a:cubicBezTo>
                <a:cubicBezTo>
                  <a:pt x="55" y="51"/>
                  <a:pt x="55" y="51"/>
                  <a:pt x="55" y="51"/>
                </a:cubicBezTo>
                <a:cubicBezTo>
                  <a:pt x="41" y="51"/>
                  <a:pt x="29" y="56"/>
                  <a:pt x="20" y="65"/>
                </a:cubicBezTo>
                <a:cubicBezTo>
                  <a:pt x="20" y="65"/>
                  <a:pt x="20" y="65"/>
                  <a:pt x="20" y="65"/>
                </a:cubicBezTo>
                <a:cubicBezTo>
                  <a:pt x="11" y="74"/>
                  <a:pt x="5" y="87"/>
                  <a:pt x="5" y="100"/>
                </a:cubicBezTo>
                <a:cubicBezTo>
                  <a:pt x="5" y="100"/>
                  <a:pt x="5" y="100"/>
                  <a:pt x="5" y="100"/>
                </a:cubicBezTo>
                <a:cubicBezTo>
                  <a:pt x="5" y="128"/>
                  <a:pt x="27" y="150"/>
                  <a:pt x="55" y="150"/>
                </a:cubicBezTo>
                <a:cubicBezTo>
                  <a:pt x="55" y="150"/>
                  <a:pt x="55" y="150"/>
                  <a:pt x="55" y="150"/>
                </a:cubicBezTo>
                <a:cubicBezTo>
                  <a:pt x="56" y="150"/>
                  <a:pt x="56" y="150"/>
                  <a:pt x="56" y="150"/>
                </a:cubicBezTo>
                <a:cubicBezTo>
                  <a:pt x="215" y="150"/>
                  <a:pt x="215" y="150"/>
                  <a:pt x="215" y="150"/>
                </a:cubicBez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ValueShape2"/>
          <p:cNvSpPr/>
          <p:nvPr/>
        </p:nvSpPr>
        <p:spPr bwMode="auto">
          <a:xfrm>
            <a:off x="3319392" y="2051224"/>
            <a:ext cx="1971159" cy="856596"/>
          </a:xfrm>
          <a:custGeom>
            <a:avLst/>
            <a:gdLst>
              <a:gd name="T0" fmla="*/ 341 w 390"/>
              <a:gd name="T1" fmla="*/ 208 h 208"/>
              <a:gd name="T2" fmla="*/ 65 w 390"/>
              <a:gd name="T3" fmla="*/ 208 h 208"/>
              <a:gd name="T4" fmla="*/ 0 w 390"/>
              <a:gd name="T5" fmla="*/ 143 h 208"/>
              <a:gd name="T6" fmla="*/ 65 w 390"/>
              <a:gd name="T7" fmla="*/ 78 h 208"/>
              <a:gd name="T8" fmla="*/ 78 w 390"/>
              <a:gd name="T9" fmla="*/ 79 h 208"/>
              <a:gd name="T10" fmla="*/ 97 w 390"/>
              <a:gd name="T11" fmla="*/ 82 h 208"/>
              <a:gd name="T12" fmla="*/ 105 w 390"/>
              <a:gd name="T13" fmla="*/ 64 h 208"/>
              <a:gd name="T14" fmla="*/ 201 w 390"/>
              <a:gd name="T15" fmla="*/ 0 h 208"/>
              <a:gd name="T16" fmla="*/ 268 w 390"/>
              <a:gd name="T17" fmla="*/ 25 h 208"/>
              <a:gd name="T18" fmla="*/ 303 w 390"/>
              <a:gd name="T19" fmla="*/ 87 h 208"/>
              <a:gd name="T20" fmla="*/ 307 w 390"/>
              <a:gd name="T21" fmla="*/ 111 h 208"/>
              <a:gd name="T22" fmla="*/ 331 w 390"/>
              <a:gd name="T23" fmla="*/ 107 h 208"/>
              <a:gd name="T24" fmla="*/ 340 w 390"/>
              <a:gd name="T25" fmla="*/ 107 h 208"/>
              <a:gd name="T26" fmla="*/ 390 w 390"/>
              <a:gd name="T27" fmla="*/ 157 h 208"/>
              <a:gd name="T28" fmla="*/ 340 w 390"/>
              <a:gd name="T29" fmla="*/ 208 h 208"/>
              <a:gd name="T30" fmla="*/ 341 w 390"/>
              <a:gd name="T31"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208">
                <a:moveTo>
                  <a:pt x="341" y="208"/>
                </a:moveTo>
                <a:cubicBezTo>
                  <a:pt x="65" y="208"/>
                  <a:pt x="65" y="208"/>
                  <a:pt x="65" y="208"/>
                </a:cubicBezTo>
                <a:cubicBezTo>
                  <a:pt x="29" y="208"/>
                  <a:pt x="0" y="179"/>
                  <a:pt x="0" y="143"/>
                </a:cubicBezTo>
                <a:cubicBezTo>
                  <a:pt x="0" y="107"/>
                  <a:pt x="29" y="78"/>
                  <a:pt x="65" y="78"/>
                </a:cubicBezTo>
                <a:cubicBezTo>
                  <a:pt x="69" y="78"/>
                  <a:pt x="74" y="78"/>
                  <a:pt x="78" y="79"/>
                </a:cubicBezTo>
                <a:cubicBezTo>
                  <a:pt x="97" y="82"/>
                  <a:pt x="97" y="82"/>
                  <a:pt x="97" y="82"/>
                </a:cubicBezTo>
                <a:cubicBezTo>
                  <a:pt x="105" y="64"/>
                  <a:pt x="105" y="64"/>
                  <a:pt x="105" y="64"/>
                </a:cubicBezTo>
                <a:cubicBezTo>
                  <a:pt x="121" y="25"/>
                  <a:pt x="158" y="0"/>
                  <a:pt x="201" y="0"/>
                </a:cubicBezTo>
                <a:cubicBezTo>
                  <a:pt x="225" y="0"/>
                  <a:pt x="249" y="9"/>
                  <a:pt x="268" y="25"/>
                </a:cubicBezTo>
                <a:cubicBezTo>
                  <a:pt x="287" y="41"/>
                  <a:pt x="299" y="63"/>
                  <a:pt x="303" y="87"/>
                </a:cubicBezTo>
                <a:cubicBezTo>
                  <a:pt x="307" y="111"/>
                  <a:pt x="307" y="111"/>
                  <a:pt x="307" y="111"/>
                </a:cubicBezTo>
                <a:cubicBezTo>
                  <a:pt x="331" y="107"/>
                  <a:pt x="331" y="107"/>
                  <a:pt x="331" y="107"/>
                </a:cubicBezTo>
                <a:cubicBezTo>
                  <a:pt x="334" y="107"/>
                  <a:pt x="337" y="107"/>
                  <a:pt x="340" y="107"/>
                </a:cubicBezTo>
                <a:cubicBezTo>
                  <a:pt x="368" y="107"/>
                  <a:pt x="390" y="129"/>
                  <a:pt x="390" y="157"/>
                </a:cubicBezTo>
                <a:cubicBezTo>
                  <a:pt x="390" y="185"/>
                  <a:pt x="368" y="207"/>
                  <a:pt x="340" y="208"/>
                </a:cubicBezTo>
                <a:cubicBezTo>
                  <a:pt x="341" y="208"/>
                  <a:pt x="341" y="208"/>
                  <a:pt x="341" y="208"/>
                </a:cubicBezTo>
                <a:close/>
              </a:path>
            </a:pathLst>
          </a:custGeom>
          <a:gradFill flip="none" rotWithShape="1">
            <a:gsLst>
              <a:gs pos="0">
                <a:srgbClr val="DBC2DA"/>
              </a:gs>
              <a:gs pos="100000">
                <a:srgbClr val="F0FAF9"/>
              </a:gs>
              <a:gs pos="48000">
                <a:srgbClr val="DBC2DA"/>
              </a:gs>
              <a:gs pos="48000">
                <a:srgbClr val="F0FAF9"/>
              </a:gs>
            </a:gsLst>
            <a:lin ang="16200000" scaled="1"/>
            <a:tileRect/>
          </a:gradFill>
          <a:ln w="38100">
            <a:solidFill>
              <a:schemeClr val="bg1">
                <a:lumMod val="85000"/>
                <a:alpha val="28000"/>
              </a:schemeClr>
            </a:solidFill>
          </a:ln>
        </p:spPr>
        <p:txBody>
          <a:bodyPr anchor="ctr"/>
          <a:lstStyle/>
          <a:p>
            <a:pPr algn="ctr"/>
            <a:endParaRPr dirty="0"/>
          </a:p>
        </p:txBody>
      </p:sp>
      <p:sp>
        <p:nvSpPr>
          <p:cNvPr id="18" name="BackShape6"/>
          <p:cNvSpPr/>
          <p:nvPr/>
        </p:nvSpPr>
        <p:spPr bwMode="auto">
          <a:xfrm>
            <a:off x="3172291" y="1931139"/>
            <a:ext cx="2263729" cy="1096763"/>
          </a:xfrm>
          <a:custGeom>
            <a:avLst/>
            <a:gdLst>
              <a:gd name="T0" fmla="*/ 89 w 448"/>
              <a:gd name="T1" fmla="*/ 266 h 266"/>
              <a:gd name="T2" fmla="*/ 89 w 448"/>
              <a:gd name="T3" fmla="*/ 265 h 266"/>
              <a:gd name="T4" fmla="*/ 0 w 448"/>
              <a:gd name="T5" fmla="*/ 172 h 266"/>
              <a:gd name="T6" fmla="*/ 0 w 448"/>
              <a:gd name="T7" fmla="*/ 172 h 266"/>
              <a:gd name="T8" fmla="*/ 94 w 448"/>
              <a:gd name="T9" fmla="*/ 78 h 266"/>
              <a:gd name="T10" fmla="*/ 94 w 448"/>
              <a:gd name="T11" fmla="*/ 78 h 266"/>
              <a:gd name="T12" fmla="*/ 109 w 448"/>
              <a:gd name="T13" fmla="*/ 79 h 266"/>
              <a:gd name="T14" fmla="*/ 109 w 448"/>
              <a:gd name="T15" fmla="*/ 79 h 266"/>
              <a:gd name="T16" fmla="*/ 230 w 448"/>
              <a:gd name="T17" fmla="*/ 0 h 266"/>
              <a:gd name="T18" fmla="*/ 230 w 448"/>
              <a:gd name="T19" fmla="*/ 0 h 266"/>
              <a:gd name="T20" fmla="*/ 360 w 448"/>
              <a:gd name="T21" fmla="*/ 107 h 266"/>
              <a:gd name="T22" fmla="*/ 360 w 448"/>
              <a:gd name="T23" fmla="*/ 107 h 266"/>
              <a:gd name="T24" fmla="*/ 369 w 448"/>
              <a:gd name="T25" fmla="*/ 107 h 266"/>
              <a:gd name="T26" fmla="*/ 369 w 448"/>
              <a:gd name="T27" fmla="*/ 107 h 266"/>
              <a:gd name="T28" fmla="*/ 448 w 448"/>
              <a:gd name="T29" fmla="*/ 186 h 266"/>
              <a:gd name="T30" fmla="*/ 448 w 448"/>
              <a:gd name="T31" fmla="*/ 186 h 266"/>
              <a:gd name="T32" fmla="*/ 374 w 448"/>
              <a:gd name="T33" fmla="*/ 265 h 266"/>
              <a:gd name="T34" fmla="*/ 374 w 448"/>
              <a:gd name="T35" fmla="*/ 265 h 266"/>
              <a:gd name="T36" fmla="*/ 374 w 448"/>
              <a:gd name="T37" fmla="*/ 266 h 266"/>
              <a:gd name="T38" fmla="*/ 89 w 448"/>
              <a:gd name="T39" fmla="*/ 266 h 266"/>
              <a:gd name="T40" fmla="*/ 368 w 448"/>
              <a:gd name="T41" fmla="*/ 256 h 266"/>
              <a:gd name="T42" fmla="*/ 370 w 448"/>
              <a:gd name="T43" fmla="*/ 256 h 266"/>
              <a:gd name="T44" fmla="*/ 439 w 448"/>
              <a:gd name="T45" fmla="*/ 186 h 266"/>
              <a:gd name="T46" fmla="*/ 439 w 448"/>
              <a:gd name="T47" fmla="*/ 186 h 266"/>
              <a:gd name="T48" fmla="*/ 418 w 448"/>
              <a:gd name="T49" fmla="*/ 136 h 266"/>
              <a:gd name="T50" fmla="*/ 418 w 448"/>
              <a:gd name="T51" fmla="*/ 136 h 266"/>
              <a:gd name="T52" fmla="*/ 369 w 448"/>
              <a:gd name="T53" fmla="*/ 116 h 266"/>
              <a:gd name="T54" fmla="*/ 369 w 448"/>
              <a:gd name="T55" fmla="*/ 116 h 266"/>
              <a:gd name="T56" fmla="*/ 357 w 448"/>
              <a:gd name="T57" fmla="*/ 117 h 266"/>
              <a:gd name="T58" fmla="*/ 357 w 448"/>
              <a:gd name="T59" fmla="*/ 117 h 266"/>
              <a:gd name="T60" fmla="*/ 352 w 448"/>
              <a:gd name="T61" fmla="*/ 118 h 266"/>
              <a:gd name="T62" fmla="*/ 351 w 448"/>
              <a:gd name="T63" fmla="*/ 113 h 266"/>
              <a:gd name="T64" fmla="*/ 230 w 448"/>
              <a:gd name="T65" fmla="*/ 10 h 266"/>
              <a:gd name="T66" fmla="*/ 230 w 448"/>
              <a:gd name="T67" fmla="*/ 10 h 266"/>
              <a:gd name="T68" fmla="*/ 116 w 448"/>
              <a:gd name="T69" fmla="*/ 86 h 266"/>
              <a:gd name="T70" fmla="*/ 116 w 448"/>
              <a:gd name="T71" fmla="*/ 86 h 266"/>
              <a:gd name="T72" fmla="*/ 114 w 448"/>
              <a:gd name="T73" fmla="*/ 89 h 266"/>
              <a:gd name="T74" fmla="*/ 110 w 448"/>
              <a:gd name="T75" fmla="*/ 88 h 266"/>
              <a:gd name="T76" fmla="*/ 94 w 448"/>
              <a:gd name="T77" fmla="*/ 87 h 266"/>
              <a:gd name="T78" fmla="*/ 94 w 448"/>
              <a:gd name="T79" fmla="*/ 87 h 266"/>
              <a:gd name="T80" fmla="*/ 34 w 448"/>
              <a:gd name="T81" fmla="*/ 112 h 266"/>
              <a:gd name="T82" fmla="*/ 34 w 448"/>
              <a:gd name="T83" fmla="*/ 112 h 266"/>
              <a:gd name="T84" fmla="*/ 10 w 448"/>
              <a:gd name="T85" fmla="*/ 172 h 266"/>
              <a:gd name="T86" fmla="*/ 10 w 448"/>
              <a:gd name="T87" fmla="*/ 172 h 266"/>
              <a:gd name="T88" fmla="*/ 94 w 448"/>
              <a:gd name="T89" fmla="*/ 256 h 266"/>
              <a:gd name="T90" fmla="*/ 94 w 448"/>
              <a:gd name="T91" fmla="*/ 256 h 266"/>
              <a:gd name="T92" fmla="*/ 97 w 448"/>
              <a:gd name="T93" fmla="*/ 256 h 266"/>
              <a:gd name="T94" fmla="*/ 368 w 448"/>
              <a:gd name="T95" fmla="*/ 2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8" h="266">
                <a:moveTo>
                  <a:pt x="89" y="266"/>
                </a:moveTo>
                <a:cubicBezTo>
                  <a:pt x="89" y="265"/>
                  <a:pt x="89" y="265"/>
                  <a:pt x="89" y="265"/>
                </a:cubicBezTo>
                <a:cubicBezTo>
                  <a:pt x="40" y="263"/>
                  <a:pt x="0" y="222"/>
                  <a:pt x="0" y="172"/>
                </a:cubicBezTo>
                <a:cubicBezTo>
                  <a:pt x="0" y="172"/>
                  <a:pt x="0" y="172"/>
                  <a:pt x="0" y="172"/>
                </a:cubicBezTo>
                <a:cubicBezTo>
                  <a:pt x="0" y="120"/>
                  <a:pt x="42" y="78"/>
                  <a:pt x="94" y="78"/>
                </a:cubicBezTo>
                <a:cubicBezTo>
                  <a:pt x="94" y="78"/>
                  <a:pt x="94" y="78"/>
                  <a:pt x="94" y="78"/>
                </a:cubicBezTo>
                <a:cubicBezTo>
                  <a:pt x="99" y="78"/>
                  <a:pt x="104" y="78"/>
                  <a:pt x="109" y="79"/>
                </a:cubicBezTo>
                <a:cubicBezTo>
                  <a:pt x="109" y="79"/>
                  <a:pt x="109" y="79"/>
                  <a:pt x="109" y="79"/>
                </a:cubicBezTo>
                <a:cubicBezTo>
                  <a:pt x="129" y="33"/>
                  <a:pt x="176" y="0"/>
                  <a:pt x="230" y="0"/>
                </a:cubicBezTo>
                <a:cubicBezTo>
                  <a:pt x="230" y="0"/>
                  <a:pt x="230" y="0"/>
                  <a:pt x="230" y="0"/>
                </a:cubicBezTo>
                <a:cubicBezTo>
                  <a:pt x="294" y="0"/>
                  <a:pt x="348" y="46"/>
                  <a:pt x="360" y="107"/>
                </a:cubicBezTo>
                <a:cubicBezTo>
                  <a:pt x="360" y="107"/>
                  <a:pt x="360" y="107"/>
                  <a:pt x="360" y="107"/>
                </a:cubicBezTo>
                <a:cubicBezTo>
                  <a:pt x="363" y="107"/>
                  <a:pt x="366" y="107"/>
                  <a:pt x="369" y="107"/>
                </a:cubicBezTo>
                <a:cubicBezTo>
                  <a:pt x="369" y="107"/>
                  <a:pt x="369" y="107"/>
                  <a:pt x="369" y="107"/>
                </a:cubicBezTo>
                <a:cubicBezTo>
                  <a:pt x="412" y="107"/>
                  <a:pt x="448" y="142"/>
                  <a:pt x="448" y="186"/>
                </a:cubicBezTo>
                <a:cubicBezTo>
                  <a:pt x="448" y="186"/>
                  <a:pt x="448" y="186"/>
                  <a:pt x="448" y="186"/>
                </a:cubicBezTo>
                <a:cubicBezTo>
                  <a:pt x="448" y="228"/>
                  <a:pt x="415" y="263"/>
                  <a:pt x="374" y="265"/>
                </a:cubicBezTo>
                <a:cubicBezTo>
                  <a:pt x="374" y="265"/>
                  <a:pt x="374" y="265"/>
                  <a:pt x="374" y="265"/>
                </a:cubicBezTo>
                <a:cubicBezTo>
                  <a:pt x="374" y="266"/>
                  <a:pt x="374" y="266"/>
                  <a:pt x="374" y="266"/>
                </a:cubicBezTo>
                <a:cubicBezTo>
                  <a:pt x="89" y="266"/>
                  <a:pt x="89" y="266"/>
                  <a:pt x="89" y="266"/>
                </a:cubicBezTo>
                <a:close/>
                <a:moveTo>
                  <a:pt x="368" y="256"/>
                </a:moveTo>
                <a:cubicBezTo>
                  <a:pt x="370" y="256"/>
                  <a:pt x="370" y="256"/>
                  <a:pt x="370" y="256"/>
                </a:cubicBezTo>
                <a:cubicBezTo>
                  <a:pt x="408" y="256"/>
                  <a:pt x="439" y="225"/>
                  <a:pt x="439" y="186"/>
                </a:cubicBezTo>
                <a:cubicBezTo>
                  <a:pt x="439" y="186"/>
                  <a:pt x="439" y="186"/>
                  <a:pt x="439" y="186"/>
                </a:cubicBezTo>
                <a:cubicBezTo>
                  <a:pt x="439" y="167"/>
                  <a:pt x="431" y="149"/>
                  <a:pt x="418" y="136"/>
                </a:cubicBezTo>
                <a:cubicBezTo>
                  <a:pt x="418" y="136"/>
                  <a:pt x="418" y="136"/>
                  <a:pt x="418" y="136"/>
                </a:cubicBezTo>
                <a:cubicBezTo>
                  <a:pt x="406" y="124"/>
                  <a:pt x="388" y="116"/>
                  <a:pt x="369" y="116"/>
                </a:cubicBezTo>
                <a:cubicBezTo>
                  <a:pt x="369" y="116"/>
                  <a:pt x="369" y="116"/>
                  <a:pt x="369" y="116"/>
                </a:cubicBezTo>
                <a:cubicBezTo>
                  <a:pt x="365" y="116"/>
                  <a:pt x="361" y="116"/>
                  <a:pt x="357" y="117"/>
                </a:cubicBezTo>
                <a:cubicBezTo>
                  <a:pt x="357" y="117"/>
                  <a:pt x="357" y="117"/>
                  <a:pt x="357" y="117"/>
                </a:cubicBezTo>
                <a:cubicBezTo>
                  <a:pt x="352" y="118"/>
                  <a:pt x="352" y="118"/>
                  <a:pt x="352" y="118"/>
                </a:cubicBezTo>
                <a:cubicBezTo>
                  <a:pt x="351" y="113"/>
                  <a:pt x="351" y="113"/>
                  <a:pt x="351" y="113"/>
                </a:cubicBezTo>
                <a:cubicBezTo>
                  <a:pt x="342" y="54"/>
                  <a:pt x="291" y="10"/>
                  <a:pt x="230" y="10"/>
                </a:cubicBezTo>
                <a:cubicBezTo>
                  <a:pt x="230" y="10"/>
                  <a:pt x="230" y="10"/>
                  <a:pt x="230" y="10"/>
                </a:cubicBezTo>
                <a:cubicBezTo>
                  <a:pt x="178" y="10"/>
                  <a:pt x="134" y="41"/>
                  <a:pt x="116" y="86"/>
                </a:cubicBezTo>
                <a:cubicBezTo>
                  <a:pt x="116" y="86"/>
                  <a:pt x="116" y="86"/>
                  <a:pt x="116" y="86"/>
                </a:cubicBezTo>
                <a:cubicBezTo>
                  <a:pt x="114" y="89"/>
                  <a:pt x="114" y="89"/>
                  <a:pt x="114" y="89"/>
                </a:cubicBezTo>
                <a:cubicBezTo>
                  <a:pt x="110" y="88"/>
                  <a:pt x="110" y="88"/>
                  <a:pt x="110" y="88"/>
                </a:cubicBezTo>
                <a:cubicBezTo>
                  <a:pt x="105" y="87"/>
                  <a:pt x="100" y="87"/>
                  <a:pt x="94" y="87"/>
                </a:cubicBezTo>
                <a:cubicBezTo>
                  <a:pt x="94" y="87"/>
                  <a:pt x="94" y="87"/>
                  <a:pt x="94" y="87"/>
                </a:cubicBezTo>
                <a:cubicBezTo>
                  <a:pt x="71" y="87"/>
                  <a:pt x="50" y="96"/>
                  <a:pt x="34" y="112"/>
                </a:cubicBezTo>
                <a:cubicBezTo>
                  <a:pt x="34" y="112"/>
                  <a:pt x="34" y="112"/>
                  <a:pt x="34" y="112"/>
                </a:cubicBezTo>
                <a:cubicBezTo>
                  <a:pt x="19" y="127"/>
                  <a:pt x="10" y="148"/>
                  <a:pt x="10" y="172"/>
                </a:cubicBezTo>
                <a:cubicBezTo>
                  <a:pt x="10" y="172"/>
                  <a:pt x="10" y="172"/>
                  <a:pt x="10" y="172"/>
                </a:cubicBezTo>
                <a:cubicBezTo>
                  <a:pt x="10" y="218"/>
                  <a:pt x="47" y="256"/>
                  <a:pt x="94" y="256"/>
                </a:cubicBezTo>
                <a:cubicBezTo>
                  <a:pt x="94" y="256"/>
                  <a:pt x="94" y="256"/>
                  <a:pt x="94" y="256"/>
                </a:cubicBezTo>
                <a:cubicBezTo>
                  <a:pt x="97" y="256"/>
                  <a:pt x="97" y="256"/>
                  <a:pt x="97" y="256"/>
                </a:cubicBezTo>
                <a:cubicBezTo>
                  <a:pt x="368" y="256"/>
                  <a:pt x="368" y="256"/>
                  <a:pt x="368" y="256"/>
                </a:cubicBezTo>
                <a:close/>
              </a:path>
            </a:pathLst>
          </a:custGeom>
          <a:solidFill>
            <a:srgbClr val="7A99C7"/>
          </a:solidFill>
          <a:ln w="9525">
            <a:noFill/>
            <a:round/>
          </a:ln>
        </p:spPr>
        <p:txBody>
          <a:bodyPr anchor="ctr"/>
          <a:lstStyle/>
          <a:p>
            <a:pPr algn="ctr"/>
            <a:endParaRPr dirty="0"/>
          </a:p>
        </p:txBody>
      </p:sp>
      <p:sp>
        <p:nvSpPr>
          <p:cNvPr id="19" name="AreaShape4"/>
          <p:cNvSpPr/>
          <p:nvPr/>
        </p:nvSpPr>
        <p:spPr bwMode="auto">
          <a:xfrm>
            <a:off x="3611960" y="4326137"/>
            <a:ext cx="1495532" cy="473662"/>
          </a:xfrm>
          <a:custGeom>
            <a:avLst/>
            <a:gdLst>
              <a:gd name="T0" fmla="*/ 283 w 296"/>
              <a:gd name="T1" fmla="*/ 110 h 115"/>
              <a:gd name="T2" fmla="*/ 296 w 296"/>
              <a:gd name="T3" fmla="*/ 115 h 115"/>
              <a:gd name="T4" fmla="*/ 257 w 296"/>
              <a:gd name="T5" fmla="*/ 115 h 115"/>
              <a:gd name="T6" fmla="*/ 270 w 296"/>
              <a:gd name="T7" fmla="*/ 110 h 115"/>
              <a:gd name="T8" fmla="*/ 257 w 296"/>
              <a:gd name="T9" fmla="*/ 115 h 115"/>
              <a:gd name="T10" fmla="*/ 231 w 296"/>
              <a:gd name="T11" fmla="*/ 110 h 115"/>
              <a:gd name="T12" fmla="*/ 244 w 296"/>
              <a:gd name="T13" fmla="*/ 115 h 115"/>
              <a:gd name="T14" fmla="*/ 206 w 296"/>
              <a:gd name="T15" fmla="*/ 115 h 115"/>
              <a:gd name="T16" fmla="*/ 219 w 296"/>
              <a:gd name="T17" fmla="*/ 110 h 115"/>
              <a:gd name="T18" fmla="*/ 206 w 296"/>
              <a:gd name="T19" fmla="*/ 115 h 115"/>
              <a:gd name="T20" fmla="*/ 180 w 296"/>
              <a:gd name="T21" fmla="*/ 110 h 115"/>
              <a:gd name="T22" fmla="*/ 193 w 296"/>
              <a:gd name="T23" fmla="*/ 115 h 115"/>
              <a:gd name="T24" fmla="*/ 154 w 296"/>
              <a:gd name="T25" fmla="*/ 115 h 115"/>
              <a:gd name="T26" fmla="*/ 167 w 296"/>
              <a:gd name="T27" fmla="*/ 110 h 115"/>
              <a:gd name="T28" fmla="*/ 154 w 296"/>
              <a:gd name="T29" fmla="*/ 115 h 115"/>
              <a:gd name="T30" fmla="*/ 128 w 296"/>
              <a:gd name="T31" fmla="*/ 110 h 115"/>
              <a:gd name="T32" fmla="*/ 141 w 296"/>
              <a:gd name="T33" fmla="*/ 115 h 115"/>
              <a:gd name="T34" fmla="*/ 103 w 296"/>
              <a:gd name="T35" fmla="*/ 115 h 115"/>
              <a:gd name="T36" fmla="*/ 115 w 296"/>
              <a:gd name="T37" fmla="*/ 110 h 115"/>
              <a:gd name="T38" fmla="*/ 103 w 296"/>
              <a:gd name="T39" fmla="*/ 115 h 115"/>
              <a:gd name="T40" fmla="*/ 77 w 296"/>
              <a:gd name="T41" fmla="*/ 110 h 115"/>
              <a:gd name="T42" fmla="*/ 90 w 296"/>
              <a:gd name="T43" fmla="*/ 115 h 115"/>
              <a:gd name="T44" fmla="*/ 51 w 296"/>
              <a:gd name="T45" fmla="*/ 115 h 115"/>
              <a:gd name="T46" fmla="*/ 64 w 296"/>
              <a:gd name="T47" fmla="*/ 110 h 115"/>
              <a:gd name="T48" fmla="*/ 51 w 296"/>
              <a:gd name="T49" fmla="*/ 115 h 115"/>
              <a:gd name="T50" fmla="*/ 25 w 296"/>
              <a:gd name="T51" fmla="*/ 115 h 115"/>
              <a:gd name="T52" fmla="*/ 26 w 296"/>
              <a:gd name="T53" fmla="*/ 109 h 115"/>
              <a:gd name="T54" fmla="*/ 29 w 296"/>
              <a:gd name="T55" fmla="*/ 110 h 115"/>
              <a:gd name="T56" fmla="*/ 38 w 296"/>
              <a:gd name="T57" fmla="*/ 115 h 115"/>
              <a:gd name="T58" fmla="*/ 3 w 296"/>
              <a:gd name="T59" fmla="*/ 98 h 115"/>
              <a:gd name="T60" fmla="*/ 15 w 296"/>
              <a:gd name="T61" fmla="*/ 105 h 115"/>
              <a:gd name="T62" fmla="*/ 15 w 296"/>
              <a:gd name="T63" fmla="*/ 105 h 115"/>
              <a:gd name="T64" fmla="*/ 3 w 296"/>
              <a:gd name="T65" fmla="*/ 98 h 115"/>
              <a:gd name="T66" fmla="*/ 0 w 296"/>
              <a:gd name="T67" fmla="*/ 72 h 115"/>
              <a:gd name="T68" fmla="*/ 6 w 296"/>
              <a:gd name="T69" fmla="*/ 85 h 115"/>
              <a:gd name="T70" fmla="*/ 0 w 296"/>
              <a:gd name="T71" fmla="*/ 59 h 115"/>
              <a:gd name="T72" fmla="*/ 6 w 296"/>
              <a:gd name="T73" fmla="*/ 46 h 115"/>
              <a:gd name="T74" fmla="*/ 0 w 296"/>
              <a:gd name="T75" fmla="*/ 59 h 115"/>
              <a:gd name="T76" fmla="*/ 0 w 296"/>
              <a:gd name="T77" fmla="*/ 20 h 115"/>
              <a:gd name="T78" fmla="*/ 6 w 296"/>
              <a:gd name="T79" fmla="*/ 33 h 115"/>
              <a:gd name="T80" fmla="*/ 0 w 296"/>
              <a:gd name="T81" fmla="*/ 7 h 115"/>
              <a:gd name="T82" fmla="*/ 6 w 296"/>
              <a:gd name="T83" fmla="*/ 0 h 115"/>
              <a:gd name="T84" fmla="*/ 0 w 296"/>
              <a:gd name="T8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 h="115">
                <a:moveTo>
                  <a:pt x="283" y="115"/>
                </a:moveTo>
                <a:cubicBezTo>
                  <a:pt x="283" y="110"/>
                  <a:pt x="283" y="110"/>
                  <a:pt x="283" y="110"/>
                </a:cubicBezTo>
                <a:cubicBezTo>
                  <a:pt x="296" y="110"/>
                  <a:pt x="296" y="110"/>
                  <a:pt x="296" y="110"/>
                </a:cubicBezTo>
                <a:cubicBezTo>
                  <a:pt x="296" y="115"/>
                  <a:pt x="296" y="115"/>
                  <a:pt x="296" y="115"/>
                </a:cubicBezTo>
                <a:cubicBezTo>
                  <a:pt x="283" y="115"/>
                  <a:pt x="283" y="115"/>
                  <a:pt x="283" y="115"/>
                </a:cubicBezTo>
                <a:close/>
                <a:moveTo>
                  <a:pt x="257" y="115"/>
                </a:moveTo>
                <a:cubicBezTo>
                  <a:pt x="257" y="110"/>
                  <a:pt x="257" y="110"/>
                  <a:pt x="257" y="110"/>
                </a:cubicBezTo>
                <a:cubicBezTo>
                  <a:pt x="270" y="110"/>
                  <a:pt x="270" y="110"/>
                  <a:pt x="270" y="110"/>
                </a:cubicBezTo>
                <a:cubicBezTo>
                  <a:pt x="270" y="115"/>
                  <a:pt x="270" y="115"/>
                  <a:pt x="270" y="115"/>
                </a:cubicBezTo>
                <a:cubicBezTo>
                  <a:pt x="257" y="115"/>
                  <a:pt x="257" y="115"/>
                  <a:pt x="257" y="115"/>
                </a:cubicBezTo>
                <a:close/>
                <a:moveTo>
                  <a:pt x="231" y="115"/>
                </a:moveTo>
                <a:cubicBezTo>
                  <a:pt x="231" y="110"/>
                  <a:pt x="231" y="110"/>
                  <a:pt x="231" y="110"/>
                </a:cubicBezTo>
                <a:cubicBezTo>
                  <a:pt x="244" y="110"/>
                  <a:pt x="244" y="110"/>
                  <a:pt x="244" y="110"/>
                </a:cubicBezTo>
                <a:cubicBezTo>
                  <a:pt x="244" y="115"/>
                  <a:pt x="244" y="115"/>
                  <a:pt x="244" y="115"/>
                </a:cubicBezTo>
                <a:cubicBezTo>
                  <a:pt x="231" y="115"/>
                  <a:pt x="231" y="115"/>
                  <a:pt x="231" y="115"/>
                </a:cubicBezTo>
                <a:close/>
                <a:moveTo>
                  <a:pt x="206" y="115"/>
                </a:moveTo>
                <a:cubicBezTo>
                  <a:pt x="206" y="110"/>
                  <a:pt x="206" y="110"/>
                  <a:pt x="206" y="110"/>
                </a:cubicBezTo>
                <a:cubicBezTo>
                  <a:pt x="219" y="110"/>
                  <a:pt x="219" y="110"/>
                  <a:pt x="219" y="110"/>
                </a:cubicBezTo>
                <a:cubicBezTo>
                  <a:pt x="219" y="115"/>
                  <a:pt x="219" y="115"/>
                  <a:pt x="219" y="115"/>
                </a:cubicBezTo>
                <a:cubicBezTo>
                  <a:pt x="206" y="115"/>
                  <a:pt x="206" y="115"/>
                  <a:pt x="206" y="115"/>
                </a:cubicBezTo>
                <a:close/>
                <a:moveTo>
                  <a:pt x="180" y="115"/>
                </a:moveTo>
                <a:cubicBezTo>
                  <a:pt x="180" y="110"/>
                  <a:pt x="180" y="110"/>
                  <a:pt x="180" y="110"/>
                </a:cubicBezTo>
                <a:cubicBezTo>
                  <a:pt x="193" y="110"/>
                  <a:pt x="193" y="110"/>
                  <a:pt x="193" y="110"/>
                </a:cubicBezTo>
                <a:cubicBezTo>
                  <a:pt x="193" y="115"/>
                  <a:pt x="193" y="115"/>
                  <a:pt x="193" y="115"/>
                </a:cubicBezTo>
                <a:cubicBezTo>
                  <a:pt x="180" y="115"/>
                  <a:pt x="180" y="115"/>
                  <a:pt x="180" y="115"/>
                </a:cubicBezTo>
                <a:close/>
                <a:moveTo>
                  <a:pt x="154" y="115"/>
                </a:moveTo>
                <a:cubicBezTo>
                  <a:pt x="154" y="110"/>
                  <a:pt x="154" y="110"/>
                  <a:pt x="154" y="110"/>
                </a:cubicBezTo>
                <a:cubicBezTo>
                  <a:pt x="167" y="110"/>
                  <a:pt x="167" y="110"/>
                  <a:pt x="167" y="110"/>
                </a:cubicBezTo>
                <a:cubicBezTo>
                  <a:pt x="167" y="115"/>
                  <a:pt x="167" y="115"/>
                  <a:pt x="167" y="115"/>
                </a:cubicBezTo>
                <a:cubicBezTo>
                  <a:pt x="154" y="115"/>
                  <a:pt x="154" y="115"/>
                  <a:pt x="154" y="115"/>
                </a:cubicBezTo>
                <a:close/>
                <a:moveTo>
                  <a:pt x="128" y="115"/>
                </a:moveTo>
                <a:cubicBezTo>
                  <a:pt x="128" y="110"/>
                  <a:pt x="128" y="110"/>
                  <a:pt x="128" y="110"/>
                </a:cubicBezTo>
                <a:cubicBezTo>
                  <a:pt x="141" y="110"/>
                  <a:pt x="141" y="110"/>
                  <a:pt x="141" y="110"/>
                </a:cubicBezTo>
                <a:cubicBezTo>
                  <a:pt x="141" y="115"/>
                  <a:pt x="141" y="115"/>
                  <a:pt x="141" y="115"/>
                </a:cubicBezTo>
                <a:cubicBezTo>
                  <a:pt x="128" y="115"/>
                  <a:pt x="128" y="115"/>
                  <a:pt x="128" y="115"/>
                </a:cubicBezTo>
                <a:close/>
                <a:moveTo>
                  <a:pt x="103" y="115"/>
                </a:moveTo>
                <a:cubicBezTo>
                  <a:pt x="103" y="110"/>
                  <a:pt x="103" y="110"/>
                  <a:pt x="103" y="110"/>
                </a:cubicBezTo>
                <a:cubicBezTo>
                  <a:pt x="115" y="110"/>
                  <a:pt x="115" y="110"/>
                  <a:pt x="115" y="110"/>
                </a:cubicBezTo>
                <a:cubicBezTo>
                  <a:pt x="115" y="115"/>
                  <a:pt x="115" y="115"/>
                  <a:pt x="115" y="115"/>
                </a:cubicBezTo>
                <a:cubicBezTo>
                  <a:pt x="103" y="115"/>
                  <a:pt x="103" y="115"/>
                  <a:pt x="103" y="115"/>
                </a:cubicBezTo>
                <a:close/>
                <a:moveTo>
                  <a:pt x="77" y="115"/>
                </a:moveTo>
                <a:cubicBezTo>
                  <a:pt x="77" y="110"/>
                  <a:pt x="77" y="110"/>
                  <a:pt x="77" y="110"/>
                </a:cubicBezTo>
                <a:cubicBezTo>
                  <a:pt x="90" y="110"/>
                  <a:pt x="90" y="110"/>
                  <a:pt x="90" y="110"/>
                </a:cubicBezTo>
                <a:cubicBezTo>
                  <a:pt x="90" y="115"/>
                  <a:pt x="90" y="115"/>
                  <a:pt x="90" y="115"/>
                </a:cubicBezTo>
                <a:cubicBezTo>
                  <a:pt x="77" y="115"/>
                  <a:pt x="77" y="115"/>
                  <a:pt x="77" y="115"/>
                </a:cubicBezTo>
                <a:close/>
                <a:moveTo>
                  <a:pt x="51" y="115"/>
                </a:moveTo>
                <a:cubicBezTo>
                  <a:pt x="51" y="110"/>
                  <a:pt x="51" y="110"/>
                  <a:pt x="51" y="110"/>
                </a:cubicBezTo>
                <a:cubicBezTo>
                  <a:pt x="64" y="110"/>
                  <a:pt x="64" y="110"/>
                  <a:pt x="64" y="110"/>
                </a:cubicBezTo>
                <a:cubicBezTo>
                  <a:pt x="64" y="115"/>
                  <a:pt x="64" y="115"/>
                  <a:pt x="64" y="115"/>
                </a:cubicBezTo>
                <a:cubicBezTo>
                  <a:pt x="51" y="115"/>
                  <a:pt x="51" y="115"/>
                  <a:pt x="51" y="115"/>
                </a:cubicBezTo>
                <a:close/>
                <a:moveTo>
                  <a:pt x="29" y="115"/>
                </a:moveTo>
                <a:cubicBezTo>
                  <a:pt x="27" y="115"/>
                  <a:pt x="26" y="115"/>
                  <a:pt x="25" y="115"/>
                </a:cubicBezTo>
                <a:cubicBezTo>
                  <a:pt x="25" y="115"/>
                  <a:pt x="25" y="115"/>
                  <a:pt x="25" y="115"/>
                </a:cubicBezTo>
                <a:cubicBezTo>
                  <a:pt x="26" y="109"/>
                  <a:pt x="26" y="109"/>
                  <a:pt x="26" y="109"/>
                </a:cubicBezTo>
                <a:cubicBezTo>
                  <a:pt x="27" y="110"/>
                  <a:pt x="28" y="110"/>
                  <a:pt x="29" y="110"/>
                </a:cubicBezTo>
                <a:cubicBezTo>
                  <a:pt x="29" y="110"/>
                  <a:pt x="29" y="110"/>
                  <a:pt x="29" y="110"/>
                </a:cubicBezTo>
                <a:cubicBezTo>
                  <a:pt x="38" y="110"/>
                  <a:pt x="38" y="110"/>
                  <a:pt x="38" y="110"/>
                </a:cubicBezTo>
                <a:cubicBezTo>
                  <a:pt x="38" y="115"/>
                  <a:pt x="38" y="115"/>
                  <a:pt x="38" y="115"/>
                </a:cubicBezTo>
                <a:cubicBezTo>
                  <a:pt x="29" y="115"/>
                  <a:pt x="29" y="115"/>
                  <a:pt x="29" y="115"/>
                </a:cubicBezTo>
                <a:close/>
                <a:moveTo>
                  <a:pt x="3" y="98"/>
                </a:moveTo>
                <a:cubicBezTo>
                  <a:pt x="8" y="96"/>
                  <a:pt x="8" y="96"/>
                  <a:pt x="8" y="96"/>
                </a:cubicBezTo>
                <a:cubicBezTo>
                  <a:pt x="9" y="100"/>
                  <a:pt x="12" y="103"/>
                  <a:pt x="15" y="105"/>
                </a:cubicBezTo>
                <a:cubicBezTo>
                  <a:pt x="15" y="105"/>
                  <a:pt x="15" y="105"/>
                  <a:pt x="15" y="105"/>
                </a:cubicBezTo>
                <a:cubicBezTo>
                  <a:pt x="15" y="105"/>
                  <a:pt x="15" y="105"/>
                  <a:pt x="15" y="105"/>
                </a:cubicBezTo>
                <a:cubicBezTo>
                  <a:pt x="12" y="109"/>
                  <a:pt x="12" y="109"/>
                  <a:pt x="12" y="109"/>
                </a:cubicBezTo>
                <a:cubicBezTo>
                  <a:pt x="8" y="106"/>
                  <a:pt x="5" y="103"/>
                  <a:pt x="3" y="98"/>
                </a:cubicBezTo>
                <a:close/>
                <a:moveTo>
                  <a:pt x="0" y="85"/>
                </a:moveTo>
                <a:cubicBezTo>
                  <a:pt x="0" y="72"/>
                  <a:pt x="0" y="72"/>
                  <a:pt x="0" y="72"/>
                </a:cubicBezTo>
                <a:cubicBezTo>
                  <a:pt x="6" y="72"/>
                  <a:pt x="6" y="72"/>
                  <a:pt x="6" y="72"/>
                </a:cubicBezTo>
                <a:cubicBezTo>
                  <a:pt x="6" y="85"/>
                  <a:pt x="6" y="85"/>
                  <a:pt x="6" y="85"/>
                </a:cubicBezTo>
                <a:cubicBezTo>
                  <a:pt x="0" y="85"/>
                  <a:pt x="0" y="85"/>
                  <a:pt x="0" y="85"/>
                </a:cubicBezTo>
                <a:close/>
                <a:moveTo>
                  <a:pt x="0" y="59"/>
                </a:moveTo>
                <a:cubicBezTo>
                  <a:pt x="0" y="46"/>
                  <a:pt x="0" y="46"/>
                  <a:pt x="0" y="46"/>
                </a:cubicBezTo>
                <a:cubicBezTo>
                  <a:pt x="6" y="46"/>
                  <a:pt x="6" y="46"/>
                  <a:pt x="6" y="46"/>
                </a:cubicBezTo>
                <a:cubicBezTo>
                  <a:pt x="6" y="59"/>
                  <a:pt x="6" y="59"/>
                  <a:pt x="6" y="59"/>
                </a:cubicBezTo>
                <a:cubicBezTo>
                  <a:pt x="0" y="59"/>
                  <a:pt x="0" y="59"/>
                  <a:pt x="0" y="59"/>
                </a:cubicBezTo>
                <a:close/>
                <a:moveTo>
                  <a:pt x="0" y="33"/>
                </a:moveTo>
                <a:cubicBezTo>
                  <a:pt x="0" y="20"/>
                  <a:pt x="0" y="20"/>
                  <a:pt x="0" y="20"/>
                </a:cubicBezTo>
                <a:cubicBezTo>
                  <a:pt x="6" y="20"/>
                  <a:pt x="6" y="20"/>
                  <a:pt x="6" y="20"/>
                </a:cubicBezTo>
                <a:cubicBezTo>
                  <a:pt x="6" y="33"/>
                  <a:pt x="6" y="33"/>
                  <a:pt x="6" y="33"/>
                </a:cubicBezTo>
                <a:cubicBezTo>
                  <a:pt x="0" y="33"/>
                  <a:pt x="0" y="33"/>
                  <a:pt x="0" y="33"/>
                </a:cubicBezTo>
                <a:close/>
                <a:moveTo>
                  <a:pt x="0" y="7"/>
                </a:moveTo>
                <a:cubicBezTo>
                  <a:pt x="0" y="0"/>
                  <a:pt x="0" y="0"/>
                  <a:pt x="0" y="0"/>
                </a:cubicBezTo>
                <a:cubicBezTo>
                  <a:pt x="6" y="0"/>
                  <a:pt x="6" y="0"/>
                  <a:pt x="6" y="0"/>
                </a:cubicBezTo>
                <a:cubicBezTo>
                  <a:pt x="6" y="7"/>
                  <a:pt x="6" y="7"/>
                  <a:pt x="6" y="7"/>
                </a:cubicBezTo>
                <a:cubicBezTo>
                  <a:pt x="0" y="7"/>
                  <a:pt x="0" y="7"/>
                  <a:pt x="0" y="7"/>
                </a:cubicBez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AreaShape5"/>
          <p:cNvSpPr/>
          <p:nvPr/>
        </p:nvSpPr>
        <p:spPr bwMode="auto">
          <a:xfrm>
            <a:off x="5916550" y="2112599"/>
            <a:ext cx="24518" cy="1400974"/>
          </a:xfrm>
          <a:custGeom>
            <a:avLst/>
            <a:gdLst>
              <a:gd name="T0" fmla="*/ 0 w 15"/>
              <a:gd name="T1" fmla="*/ 1010 h 1050"/>
              <a:gd name="T2" fmla="*/ 15 w 15"/>
              <a:gd name="T3" fmla="*/ 1050 h 1050"/>
              <a:gd name="T4" fmla="*/ 0 w 15"/>
              <a:gd name="T5" fmla="*/ 1050 h 1050"/>
              <a:gd name="T6" fmla="*/ 0 w 15"/>
              <a:gd name="T7" fmla="*/ 930 h 1050"/>
              <a:gd name="T8" fmla="*/ 15 w 15"/>
              <a:gd name="T9" fmla="*/ 970 h 1050"/>
              <a:gd name="T10" fmla="*/ 0 w 15"/>
              <a:gd name="T11" fmla="*/ 970 h 1050"/>
              <a:gd name="T12" fmla="*/ 0 w 15"/>
              <a:gd name="T13" fmla="*/ 850 h 1050"/>
              <a:gd name="T14" fmla="*/ 15 w 15"/>
              <a:gd name="T15" fmla="*/ 890 h 1050"/>
              <a:gd name="T16" fmla="*/ 0 w 15"/>
              <a:gd name="T17" fmla="*/ 890 h 1050"/>
              <a:gd name="T18" fmla="*/ 0 w 15"/>
              <a:gd name="T19" fmla="*/ 772 h 1050"/>
              <a:gd name="T20" fmla="*/ 15 w 15"/>
              <a:gd name="T21" fmla="*/ 813 h 1050"/>
              <a:gd name="T22" fmla="*/ 0 w 15"/>
              <a:gd name="T23" fmla="*/ 813 h 1050"/>
              <a:gd name="T24" fmla="*/ 0 w 15"/>
              <a:gd name="T25" fmla="*/ 692 h 1050"/>
              <a:gd name="T26" fmla="*/ 15 w 15"/>
              <a:gd name="T27" fmla="*/ 732 h 1050"/>
              <a:gd name="T28" fmla="*/ 0 w 15"/>
              <a:gd name="T29" fmla="*/ 732 h 1050"/>
              <a:gd name="T30" fmla="*/ 0 w 15"/>
              <a:gd name="T31" fmla="*/ 612 h 1050"/>
              <a:gd name="T32" fmla="*/ 15 w 15"/>
              <a:gd name="T33" fmla="*/ 652 h 1050"/>
              <a:gd name="T34" fmla="*/ 0 w 15"/>
              <a:gd name="T35" fmla="*/ 652 h 1050"/>
              <a:gd name="T36" fmla="*/ 0 w 15"/>
              <a:gd name="T37" fmla="*/ 531 h 1050"/>
              <a:gd name="T38" fmla="*/ 15 w 15"/>
              <a:gd name="T39" fmla="*/ 572 h 1050"/>
              <a:gd name="T40" fmla="*/ 0 w 15"/>
              <a:gd name="T41" fmla="*/ 572 h 1050"/>
              <a:gd name="T42" fmla="*/ 0 w 15"/>
              <a:gd name="T43" fmla="*/ 454 h 1050"/>
              <a:gd name="T44" fmla="*/ 15 w 15"/>
              <a:gd name="T45" fmla="*/ 491 h 1050"/>
              <a:gd name="T46" fmla="*/ 0 w 15"/>
              <a:gd name="T47" fmla="*/ 491 h 1050"/>
              <a:gd name="T48" fmla="*/ 0 w 15"/>
              <a:gd name="T49" fmla="*/ 374 h 1050"/>
              <a:gd name="T50" fmla="*/ 15 w 15"/>
              <a:gd name="T51" fmla="*/ 414 h 1050"/>
              <a:gd name="T52" fmla="*/ 0 w 15"/>
              <a:gd name="T53" fmla="*/ 414 h 1050"/>
              <a:gd name="T54" fmla="*/ 0 w 15"/>
              <a:gd name="T55" fmla="*/ 294 h 1050"/>
              <a:gd name="T56" fmla="*/ 15 w 15"/>
              <a:gd name="T57" fmla="*/ 334 h 1050"/>
              <a:gd name="T58" fmla="*/ 0 w 15"/>
              <a:gd name="T59" fmla="*/ 334 h 1050"/>
              <a:gd name="T60" fmla="*/ 0 w 15"/>
              <a:gd name="T61" fmla="*/ 213 h 1050"/>
              <a:gd name="T62" fmla="*/ 15 w 15"/>
              <a:gd name="T63" fmla="*/ 254 h 1050"/>
              <a:gd name="T64" fmla="*/ 0 w 15"/>
              <a:gd name="T65" fmla="*/ 254 h 1050"/>
              <a:gd name="T66" fmla="*/ 0 w 15"/>
              <a:gd name="T67" fmla="*/ 133 h 1050"/>
              <a:gd name="T68" fmla="*/ 15 w 15"/>
              <a:gd name="T69" fmla="*/ 173 h 1050"/>
              <a:gd name="T70" fmla="*/ 0 w 15"/>
              <a:gd name="T71" fmla="*/ 173 h 1050"/>
              <a:gd name="T72" fmla="*/ 0 w 15"/>
              <a:gd name="T73" fmla="*/ 56 h 1050"/>
              <a:gd name="T74" fmla="*/ 15 w 15"/>
              <a:gd name="T75" fmla="*/ 96 h 1050"/>
              <a:gd name="T76" fmla="*/ 0 w 15"/>
              <a:gd name="T77" fmla="*/ 96 h 1050"/>
              <a:gd name="T78" fmla="*/ 0 w 15"/>
              <a:gd name="T79" fmla="*/ 0 h 1050"/>
              <a:gd name="T80" fmla="*/ 15 w 15"/>
              <a:gd name="T81" fmla="*/ 16 h 1050"/>
              <a:gd name="T82" fmla="*/ 0 w 15"/>
              <a:gd name="T83" fmla="*/ 16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1050">
                <a:moveTo>
                  <a:pt x="0" y="1050"/>
                </a:moveTo>
                <a:lnTo>
                  <a:pt x="0" y="1010"/>
                </a:lnTo>
                <a:lnTo>
                  <a:pt x="15" y="1010"/>
                </a:lnTo>
                <a:lnTo>
                  <a:pt x="15" y="1050"/>
                </a:lnTo>
                <a:lnTo>
                  <a:pt x="0" y="1050"/>
                </a:lnTo>
                <a:lnTo>
                  <a:pt x="0" y="1050"/>
                </a:lnTo>
                <a:close/>
                <a:moveTo>
                  <a:pt x="0" y="970"/>
                </a:moveTo>
                <a:lnTo>
                  <a:pt x="0" y="930"/>
                </a:lnTo>
                <a:lnTo>
                  <a:pt x="15" y="930"/>
                </a:lnTo>
                <a:lnTo>
                  <a:pt x="15" y="970"/>
                </a:lnTo>
                <a:lnTo>
                  <a:pt x="0" y="970"/>
                </a:lnTo>
                <a:lnTo>
                  <a:pt x="0" y="970"/>
                </a:lnTo>
                <a:close/>
                <a:moveTo>
                  <a:pt x="0" y="890"/>
                </a:moveTo>
                <a:lnTo>
                  <a:pt x="0" y="850"/>
                </a:lnTo>
                <a:lnTo>
                  <a:pt x="15" y="850"/>
                </a:lnTo>
                <a:lnTo>
                  <a:pt x="15" y="890"/>
                </a:lnTo>
                <a:lnTo>
                  <a:pt x="0" y="890"/>
                </a:lnTo>
                <a:lnTo>
                  <a:pt x="0" y="890"/>
                </a:lnTo>
                <a:close/>
                <a:moveTo>
                  <a:pt x="0" y="813"/>
                </a:moveTo>
                <a:lnTo>
                  <a:pt x="0" y="772"/>
                </a:lnTo>
                <a:lnTo>
                  <a:pt x="15" y="772"/>
                </a:lnTo>
                <a:lnTo>
                  <a:pt x="15" y="813"/>
                </a:lnTo>
                <a:lnTo>
                  <a:pt x="0" y="813"/>
                </a:lnTo>
                <a:lnTo>
                  <a:pt x="0" y="813"/>
                </a:lnTo>
                <a:close/>
                <a:moveTo>
                  <a:pt x="0" y="732"/>
                </a:moveTo>
                <a:lnTo>
                  <a:pt x="0" y="692"/>
                </a:lnTo>
                <a:lnTo>
                  <a:pt x="15" y="692"/>
                </a:lnTo>
                <a:lnTo>
                  <a:pt x="15" y="732"/>
                </a:lnTo>
                <a:lnTo>
                  <a:pt x="0" y="732"/>
                </a:lnTo>
                <a:lnTo>
                  <a:pt x="0" y="732"/>
                </a:lnTo>
                <a:close/>
                <a:moveTo>
                  <a:pt x="0" y="652"/>
                </a:moveTo>
                <a:lnTo>
                  <a:pt x="0" y="612"/>
                </a:lnTo>
                <a:lnTo>
                  <a:pt x="15" y="612"/>
                </a:lnTo>
                <a:lnTo>
                  <a:pt x="15" y="652"/>
                </a:lnTo>
                <a:lnTo>
                  <a:pt x="0" y="652"/>
                </a:lnTo>
                <a:lnTo>
                  <a:pt x="0" y="652"/>
                </a:lnTo>
                <a:close/>
                <a:moveTo>
                  <a:pt x="0" y="572"/>
                </a:moveTo>
                <a:lnTo>
                  <a:pt x="0" y="531"/>
                </a:lnTo>
                <a:lnTo>
                  <a:pt x="15" y="531"/>
                </a:lnTo>
                <a:lnTo>
                  <a:pt x="15" y="572"/>
                </a:lnTo>
                <a:lnTo>
                  <a:pt x="0" y="572"/>
                </a:lnTo>
                <a:lnTo>
                  <a:pt x="0" y="572"/>
                </a:lnTo>
                <a:close/>
                <a:moveTo>
                  <a:pt x="0" y="491"/>
                </a:moveTo>
                <a:lnTo>
                  <a:pt x="0" y="454"/>
                </a:lnTo>
                <a:lnTo>
                  <a:pt x="15" y="454"/>
                </a:lnTo>
                <a:lnTo>
                  <a:pt x="15" y="491"/>
                </a:lnTo>
                <a:lnTo>
                  <a:pt x="0" y="491"/>
                </a:lnTo>
                <a:lnTo>
                  <a:pt x="0" y="491"/>
                </a:lnTo>
                <a:close/>
                <a:moveTo>
                  <a:pt x="0" y="414"/>
                </a:moveTo>
                <a:lnTo>
                  <a:pt x="0" y="374"/>
                </a:lnTo>
                <a:lnTo>
                  <a:pt x="15" y="374"/>
                </a:lnTo>
                <a:lnTo>
                  <a:pt x="15" y="414"/>
                </a:lnTo>
                <a:lnTo>
                  <a:pt x="0" y="414"/>
                </a:lnTo>
                <a:lnTo>
                  <a:pt x="0" y="414"/>
                </a:lnTo>
                <a:close/>
                <a:moveTo>
                  <a:pt x="0" y="334"/>
                </a:moveTo>
                <a:lnTo>
                  <a:pt x="0" y="294"/>
                </a:lnTo>
                <a:lnTo>
                  <a:pt x="15" y="294"/>
                </a:lnTo>
                <a:lnTo>
                  <a:pt x="15" y="334"/>
                </a:lnTo>
                <a:lnTo>
                  <a:pt x="0" y="334"/>
                </a:lnTo>
                <a:lnTo>
                  <a:pt x="0" y="334"/>
                </a:lnTo>
                <a:close/>
                <a:moveTo>
                  <a:pt x="0" y="254"/>
                </a:moveTo>
                <a:lnTo>
                  <a:pt x="0" y="213"/>
                </a:lnTo>
                <a:lnTo>
                  <a:pt x="15" y="213"/>
                </a:lnTo>
                <a:lnTo>
                  <a:pt x="15" y="254"/>
                </a:lnTo>
                <a:lnTo>
                  <a:pt x="0" y="254"/>
                </a:lnTo>
                <a:lnTo>
                  <a:pt x="0" y="254"/>
                </a:lnTo>
                <a:close/>
                <a:moveTo>
                  <a:pt x="0" y="173"/>
                </a:moveTo>
                <a:lnTo>
                  <a:pt x="0" y="133"/>
                </a:lnTo>
                <a:lnTo>
                  <a:pt x="15" y="133"/>
                </a:lnTo>
                <a:lnTo>
                  <a:pt x="15" y="173"/>
                </a:lnTo>
                <a:lnTo>
                  <a:pt x="0" y="173"/>
                </a:lnTo>
                <a:lnTo>
                  <a:pt x="0" y="173"/>
                </a:lnTo>
                <a:close/>
                <a:moveTo>
                  <a:pt x="0" y="96"/>
                </a:moveTo>
                <a:lnTo>
                  <a:pt x="0" y="56"/>
                </a:lnTo>
                <a:lnTo>
                  <a:pt x="15" y="56"/>
                </a:lnTo>
                <a:lnTo>
                  <a:pt x="15" y="96"/>
                </a:lnTo>
                <a:lnTo>
                  <a:pt x="0" y="96"/>
                </a:lnTo>
                <a:lnTo>
                  <a:pt x="0" y="96"/>
                </a:lnTo>
                <a:close/>
                <a:moveTo>
                  <a:pt x="0" y="16"/>
                </a:moveTo>
                <a:lnTo>
                  <a:pt x="0" y="0"/>
                </a:lnTo>
                <a:lnTo>
                  <a:pt x="15" y="0"/>
                </a:lnTo>
                <a:lnTo>
                  <a:pt x="15" y="16"/>
                </a:lnTo>
                <a:lnTo>
                  <a:pt x="0" y="16"/>
                </a:lnTo>
                <a:lnTo>
                  <a:pt x="0" y="16"/>
                </a:ln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AreaShape6"/>
          <p:cNvSpPr/>
          <p:nvPr/>
        </p:nvSpPr>
        <p:spPr bwMode="auto">
          <a:xfrm>
            <a:off x="6573604" y="3035907"/>
            <a:ext cx="31055" cy="477665"/>
          </a:xfrm>
          <a:custGeom>
            <a:avLst/>
            <a:gdLst>
              <a:gd name="T0" fmla="*/ 0 w 19"/>
              <a:gd name="T1" fmla="*/ 358 h 358"/>
              <a:gd name="T2" fmla="*/ 0 w 19"/>
              <a:gd name="T3" fmla="*/ 318 h 358"/>
              <a:gd name="T4" fmla="*/ 19 w 19"/>
              <a:gd name="T5" fmla="*/ 318 h 358"/>
              <a:gd name="T6" fmla="*/ 19 w 19"/>
              <a:gd name="T7" fmla="*/ 358 h 358"/>
              <a:gd name="T8" fmla="*/ 0 w 19"/>
              <a:gd name="T9" fmla="*/ 358 h 358"/>
              <a:gd name="T10" fmla="*/ 0 w 19"/>
              <a:gd name="T11" fmla="*/ 358 h 358"/>
              <a:gd name="T12" fmla="*/ 0 w 19"/>
              <a:gd name="T13" fmla="*/ 278 h 358"/>
              <a:gd name="T14" fmla="*/ 0 w 19"/>
              <a:gd name="T15" fmla="*/ 238 h 358"/>
              <a:gd name="T16" fmla="*/ 19 w 19"/>
              <a:gd name="T17" fmla="*/ 238 h 358"/>
              <a:gd name="T18" fmla="*/ 19 w 19"/>
              <a:gd name="T19" fmla="*/ 278 h 358"/>
              <a:gd name="T20" fmla="*/ 0 w 19"/>
              <a:gd name="T21" fmla="*/ 278 h 358"/>
              <a:gd name="T22" fmla="*/ 0 w 19"/>
              <a:gd name="T23" fmla="*/ 278 h 358"/>
              <a:gd name="T24" fmla="*/ 0 w 19"/>
              <a:gd name="T25" fmla="*/ 198 h 358"/>
              <a:gd name="T26" fmla="*/ 0 w 19"/>
              <a:gd name="T27" fmla="*/ 158 h 358"/>
              <a:gd name="T28" fmla="*/ 19 w 19"/>
              <a:gd name="T29" fmla="*/ 158 h 358"/>
              <a:gd name="T30" fmla="*/ 19 w 19"/>
              <a:gd name="T31" fmla="*/ 198 h 358"/>
              <a:gd name="T32" fmla="*/ 0 w 19"/>
              <a:gd name="T33" fmla="*/ 198 h 358"/>
              <a:gd name="T34" fmla="*/ 0 w 19"/>
              <a:gd name="T35" fmla="*/ 198 h 358"/>
              <a:gd name="T36" fmla="*/ 0 w 19"/>
              <a:gd name="T37" fmla="*/ 121 h 358"/>
              <a:gd name="T38" fmla="*/ 0 w 19"/>
              <a:gd name="T39" fmla="*/ 80 h 358"/>
              <a:gd name="T40" fmla="*/ 19 w 19"/>
              <a:gd name="T41" fmla="*/ 80 h 358"/>
              <a:gd name="T42" fmla="*/ 19 w 19"/>
              <a:gd name="T43" fmla="*/ 121 h 358"/>
              <a:gd name="T44" fmla="*/ 0 w 19"/>
              <a:gd name="T45" fmla="*/ 121 h 358"/>
              <a:gd name="T46" fmla="*/ 0 w 19"/>
              <a:gd name="T47" fmla="*/ 121 h 358"/>
              <a:gd name="T48" fmla="*/ 0 w 19"/>
              <a:gd name="T49" fmla="*/ 40 h 358"/>
              <a:gd name="T50" fmla="*/ 0 w 19"/>
              <a:gd name="T51" fmla="*/ 0 h 358"/>
              <a:gd name="T52" fmla="*/ 19 w 19"/>
              <a:gd name="T53" fmla="*/ 0 h 358"/>
              <a:gd name="T54" fmla="*/ 19 w 19"/>
              <a:gd name="T55" fmla="*/ 40 h 358"/>
              <a:gd name="T56" fmla="*/ 0 w 19"/>
              <a:gd name="T57" fmla="*/ 40 h 358"/>
              <a:gd name="T58" fmla="*/ 0 w 19"/>
              <a:gd name="T59" fmla="*/ 4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358">
                <a:moveTo>
                  <a:pt x="0" y="358"/>
                </a:moveTo>
                <a:lnTo>
                  <a:pt x="0" y="318"/>
                </a:lnTo>
                <a:lnTo>
                  <a:pt x="19" y="318"/>
                </a:lnTo>
                <a:lnTo>
                  <a:pt x="19" y="358"/>
                </a:lnTo>
                <a:lnTo>
                  <a:pt x="0" y="358"/>
                </a:lnTo>
                <a:lnTo>
                  <a:pt x="0" y="358"/>
                </a:lnTo>
                <a:close/>
                <a:moveTo>
                  <a:pt x="0" y="278"/>
                </a:moveTo>
                <a:lnTo>
                  <a:pt x="0" y="238"/>
                </a:lnTo>
                <a:lnTo>
                  <a:pt x="19" y="238"/>
                </a:lnTo>
                <a:lnTo>
                  <a:pt x="19" y="278"/>
                </a:lnTo>
                <a:lnTo>
                  <a:pt x="0" y="278"/>
                </a:lnTo>
                <a:lnTo>
                  <a:pt x="0" y="278"/>
                </a:lnTo>
                <a:close/>
                <a:moveTo>
                  <a:pt x="0" y="198"/>
                </a:moveTo>
                <a:lnTo>
                  <a:pt x="0" y="158"/>
                </a:lnTo>
                <a:lnTo>
                  <a:pt x="19" y="158"/>
                </a:lnTo>
                <a:lnTo>
                  <a:pt x="19" y="198"/>
                </a:lnTo>
                <a:lnTo>
                  <a:pt x="0" y="198"/>
                </a:lnTo>
                <a:lnTo>
                  <a:pt x="0" y="198"/>
                </a:lnTo>
                <a:close/>
                <a:moveTo>
                  <a:pt x="0" y="121"/>
                </a:moveTo>
                <a:lnTo>
                  <a:pt x="0" y="80"/>
                </a:lnTo>
                <a:lnTo>
                  <a:pt x="19" y="80"/>
                </a:lnTo>
                <a:lnTo>
                  <a:pt x="19" y="121"/>
                </a:lnTo>
                <a:lnTo>
                  <a:pt x="0" y="121"/>
                </a:lnTo>
                <a:lnTo>
                  <a:pt x="0" y="121"/>
                </a:lnTo>
                <a:close/>
                <a:moveTo>
                  <a:pt x="0" y="40"/>
                </a:moveTo>
                <a:lnTo>
                  <a:pt x="0" y="0"/>
                </a:lnTo>
                <a:lnTo>
                  <a:pt x="19" y="0"/>
                </a:lnTo>
                <a:lnTo>
                  <a:pt x="19" y="40"/>
                </a:lnTo>
                <a:lnTo>
                  <a:pt x="0" y="40"/>
                </a:lnTo>
                <a:lnTo>
                  <a:pt x="0" y="40"/>
                </a:lnTo>
                <a:close/>
              </a:path>
            </a:pathLst>
          </a:custGeom>
          <a:solidFill>
            <a:srgbClr val="7A99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ValueText5"/>
          <p:cNvSpPr txBox="1"/>
          <p:nvPr/>
        </p:nvSpPr>
        <p:spPr>
          <a:xfrm>
            <a:off x="8187894" y="1551882"/>
            <a:ext cx="505731" cy="219147"/>
          </a:xfrm>
          <a:prstGeom prst="rect">
            <a:avLst/>
          </a:prstGeom>
        </p:spPr>
        <p:txBody>
          <a:bodyPr wrap="none" lIns="0" tIns="0" rIns="0" bIns="0">
            <a:prstTxWarp prst="textPlain">
              <a:avLst/>
            </a:prstTxWarp>
            <a:normAutofit fontScale="92500" lnSpcReduction="20000"/>
          </a:bodyPr>
          <a:lstStyle/>
          <a:p>
            <a:pPr marL="0" marR="0" lvl="0" indent="0" algn="ctr" defTabSz="914400" rtl="0" eaLnBrk="1" fontAlgn="auto" latinLnBrk="0" hangingPunct="1">
              <a:spcBef>
                <a:spcPts val="0"/>
              </a:spcBef>
              <a:spcAft>
                <a:spcPts val="0"/>
              </a:spcAft>
              <a:buClrTx/>
              <a:buSzTx/>
              <a:buFontTx/>
              <a:buNone/>
              <a:defRPr/>
            </a:pPr>
            <a:r>
              <a:rPr kumimoji="0" lang="en-US" altLang="zh-CN" b="0" i="0" u="none" strike="noStrike" kern="1200" cap="none" spc="0" normalizeH="0" baseline="0" noProof="0">
                <a:ln>
                  <a:noFill/>
                </a:ln>
                <a:solidFill>
                  <a:schemeClr val="tx1">
                    <a:lumMod val="95000"/>
                    <a:lumOff val="5000"/>
                  </a:schemeClr>
                </a:solidFill>
                <a:effectLst/>
                <a:uLnTx/>
                <a:uFillTx/>
                <a:latin typeface="Gill Sans Ultra Bold" panose="020B0A02020104020203" pitchFamily="34" charset="0"/>
              </a:rPr>
              <a:t>89%</a:t>
            </a:r>
            <a:endParaRPr kumimoji="0" lang="en-US" altLang="zh-CN" b="0" i="0" u="none" strike="noStrike" kern="1200" cap="none" spc="0" normalizeH="0" baseline="0" noProof="0">
              <a:ln>
                <a:noFill/>
              </a:ln>
              <a:solidFill>
                <a:schemeClr val="tx1">
                  <a:lumMod val="95000"/>
                  <a:lumOff val="5000"/>
                </a:schemeClr>
              </a:solidFill>
              <a:effectLst/>
              <a:uLnTx/>
              <a:uFillTx/>
              <a:latin typeface="Gill Sans Ultra Bold" panose="020B0A02020104020203" pitchFamily="34" charset="0"/>
            </a:endParaRPr>
          </a:p>
        </p:txBody>
      </p:sp>
      <p:sp>
        <p:nvSpPr>
          <p:cNvPr id="23" name="ValueText6"/>
          <p:cNvSpPr txBox="1"/>
          <p:nvPr/>
        </p:nvSpPr>
        <p:spPr>
          <a:xfrm>
            <a:off x="8577111" y="3170340"/>
            <a:ext cx="505731" cy="219147"/>
          </a:xfrm>
          <a:prstGeom prst="rect">
            <a:avLst/>
          </a:prstGeom>
        </p:spPr>
        <p:txBody>
          <a:bodyPr wrap="none" lIns="0" tIns="0" rIns="0" bIns="0">
            <a:prstTxWarp prst="textPlain">
              <a:avLst/>
            </a:prstTxWarp>
            <a:normAutofit fontScale="92500" lnSpcReduction="20000"/>
          </a:bodyPr>
          <a:lstStyle/>
          <a:p>
            <a:pPr marL="0" marR="0" lvl="0" indent="0" algn="ctr" defTabSz="914400" rtl="0" eaLnBrk="1" fontAlgn="auto" latinLnBrk="0" hangingPunct="1">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95000"/>
                    <a:lumOff val="5000"/>
                  </a:schemeClr>
                </a:solidFill>
                <a:effectLst/>
                <a:uLnTx/>
                <a:uFillTx/>
                <a:latin typeface="Gill Sans Ultra Bold" panose="020B0A02020104020203" pitchFamily="34" charset="0"/>
              </a:rPr>
              <a:t>75%</a:t>
            </a:r>
            <a:endParaRPr kumimoji="0" lang="en-US" altLang="zh-CN" b="0" i="0" u="none" strike="noStrike" kern="1200" cap="none" spc="0" normalizeH="0" baseline="0" noProof="0" dirty="0">
              <a:ln>
                <a:noFill/>
              </a:ln>
              <a:solidFill>
                <a:schemeClr val="tx1">
                  <a:lumMod val="95000"/>
                  <a:lumOff val="5000"/>
                </a:schemeClr>
              </a:solidFill>
              <a:effectLst/>
              <a:uLnTx/>
              <a:uFillTx/>
              <a:latin typeface="Gill Sans Ultra Bold" panose="020B0A02020104020203" pitchFamily="34" charset="0"/>
            </a:endParaRPr>
          </a:p>
        </p:txBody>
      </p:sp>
      <p:sp>
        <p:nvSpPr>
          <p:cNvPr id="24" name="ValueText4"/>
          <p:cNvSpPr txBox="1"/>
          <p:nvPr/>
        </p:nvSpPr>
        <p:spPr>
          <a:xfrm>
            <a:off x="6506087" y="1937646"/>
            <a:ext cx="505731" cy="219147"/>
          </a:xfrm>
          <a:prstGeom prst="rect">
            <a:avLst/>
          </a:prstGeom>
        </p:spPr>
        <p:txBody>
          <a:bodyPr wrap="none" lIns="0" tIns="0" rIns="0" bIns="0">
            <a:prstTxWarp prst="textPlain">
              <a:avLst/>
            </a:prstTxWarp>
            <a:normAutofit fontScale="92500" lnSpcReduction="20000"/>
          </a:bodyPr>
          <a:lstStyle/>
          <a:p>
            <a:pPr marL="0" marR="0" lvl="0" indent="0" algn="ctr" defTabSz="914400" rtl="0" eaLnBrk="1" fontAlgn="auto" latinLnBrk="0" hangingPunct="1">
              <a:spcBef>
                <a:spcPts val="0"/>
              </a:spcBef>
              <a:spcAft>
                <a:spcPts val="0"/>
              </a:spcAft>
              <a:buClrTx/>
              <a:buSzTx/>
              <a:buFontTx/>
              <a:buNone/>
              <a:defRPr/>
            </a:pPr>
            <a:r>
              <a:rPr kumimoji="0" lang="en-US" altLang="zh-CN" b="0" i="0" u="none" strike="noStrike" kern="1200" cap="none" spc="0" normalizeH="0" baseline="0" noProof="0">
                <a:ln>
                  <a:noFill/>
                </a:ln>
                <a:solidFill>
                  <a:schemeClr val="tx1">
                    <a:lumMod val="95000"/>
                    <a:lumOff val="5000"/>
                  </a:schemeClr>
                </a:solidFill>
                <a:effectLst/>
                <a:uLnTx/>
                <a:uFillTx/>
                <a:latin typeface="Gill Sans Ultra Bold" panose="020B0A02020104020203" pitchFamily="34" charset="0"/>
              </a:rPr>
              <a:t>30%</a:t>
            </a:r>
            <a:endParaRPr kumimoji="0" lang="en-US" altLang="zh-CN" b="0" i="0" u="none" strike="noStrike" kern="1200" cap="none" spc="0" normalizeH="0" baseline="0" noProof="0">
              <a:ln>
                <a:noFill/>
              </a:ln>
              <a:solidFill>
                <a:schemeClr val="tx1">
                  <a:lumMod val="95000"/>
                  <a:lumOff val="5000"/>
                </a:schemeClr>
              </a:solidFill>
              <a:effectLst/>
              <a:uLnTx/>
              <a:uFillTx/>
              <a:latin typeface="Gill Sans Ultra Bold" panose="020B0A02020104020203" pitchFamily="34" charset="0"/>
            </a:endParaRPr>
          </a:p>
        </p:txBody>
      </p:sp>
      <p:sp>
        <p:nvSpPr>
          <p:cNvPr id="25" name="ValueText3"/>
          <p:cNvSpPr txBox="1"/>
          <p:nvPr/>
        </p:nvSpPr>
        <p:spPr>
          <a:xfrm>
            <a:off x="5645707" y="902764"/>
            <a:ext cx="505731" cy="219147"/>
          </a:xfrm>
          <a:prstGeom prst="rect">
            <a:avLst/>
          </a:prstGeom>
        </p:spPr>
        <p:txBody>
          <a:bodyPr wrap="none" lIns="0" tIns="0" rIns="0" bIns="0">
            <a:prstTxWarp prst="textPlain">
              <a:avLst/>
            </a:prstTxWarp>
            <a:normAutofit fontScale="92500" lnSpcReduction="20000"/>
          </a:bodyPr>
          <a:lstStyle/>
          <a:p>
            <a:pPr marL="0" marR="0" lvl="0" indent="0" algn="ctr" defTabSz="914400" rtl="0" eaLnBrk="1" fontAlgn="auto" latinLnBrk="0" hangingPunct="1">
              <a:spcBef>
                <a:spcPts val="0"/>
              </a:spcBef>
              <a:spcAft>
                <a:spcPts val="0"/>
              </a:spcAft>
              <a:buClrTx/>
              <a:buSzTx/>
              <a:buFontTx/>
              <a:buNone/>
              <a:defRPr/>
            </a:pPr>
            <a:r>
              <a:rPr kumimoji="0" lang="en-US" altLang="zh-CN" b="0" i="0" u="none" strike="noStrike" kern="1200" cap="none" spc="0" normalizeH="0" baseline="0" noProof="0">
                <a:ln>
                  <a:noFill/>
                </a:ln>
                <a:solidFill>
                  <a:schemeClr val="tx1">
                    <a:lumMod val="95000"/>
                    <a:lumOff val="5000"/>
                  </a:schemeClr>
                </a:solidFill>
                <a:effectLst/>
                <a:uLnTx/>
                <a:uFillTx/>
                <a:latin typeface="Gill Sans Ultra Bold" panose="020B0A02020104020203" pitchFamily="34" charset="0"/>
              </a:rPr>
              <a:t>68%</a:t>
            </a:r>
            <a:endParaRPr kumimoji="0" lang="en-US" altLang="zh-CN" b="0" i="0" u="none" strike="noStrike" kern="1200" cap="none" spc="0" normalizeH="0" baseline="0" noProof="0">
              <a:ln>
                <a:noFill/>
              </a:ln>
              <a:solidFill>
                <a:schemeClr val="tx1">
                  <a:lumMod val="95000"/>
                  <a:lumOff val="5000"/>
                </a:schemeClr>
              </a:solidFill>
              <a:effectLst/>
              <a:uLnTx/>
              <a:uFillTx/>
              <a:latin typeface="Gill Sans Ultra Bold" panose="020B0A02020104020203" pitchFamily="34" charset="0"/>
            </a:endParaRPr>
          </a:p>
        </p:txBody>
      </p:sp>
      <p:sp>
        <p:nvSpPr>
          <p:cNvPr id="26" name="ValueText2"/>
          <p:cNvSpPr txBox="1"/>
          <p:nvPr/>
        </p:nvSpPr>
        <p:spPr>
          <a:xfrm>
            <a:off x="4051291" y="1651950"/>
            <a:ext cx="505731" cy="219147"/>
          </a:xfrm>
          <a:prstGeom prst="rect">
            <a:avLst/>
          </a:prstGeom>
        </p:spPr>
        <p:txBody>
          <a:bodyPr wrap="none" lIns="0" tIns="0" rIns="0" bIns="0">
            <a:prstTxWarp prst="textPlain">
              <a:avLst/>
            </a:prstTxWarp>
            <a:normAutofit fontScale="92500" lnSpcReduction="20000"/>
          </a:bodyPr>
          <a:lstStyle/>
          <a:p>
            <a:pPr marL="0" marR="0" lvl="0" indent="0" algn="ctr" defTabSz="914400" rtl="0" eaLnBrk="1" fontAlgn="auto" latinLnBrk="0" hangingPunct="1">
              <a:spcBef>
                <a:spcPts val="0"/>
              </a:spcBef>
              <a:spcAft>
                <a:spcPts val="0"/>
              </a:spcAft>
              <a:buClrTx/>
              <a:buSzTx/>
              <a:buFontTx/>
              <a:buNone/>
              <a:defRPr/>
            </a:pPr>
            <a:r>
              <a:rPr kumimoji="0" lang="en-US" altLang="zh-CN" b="0" i="0" u="none" strike="noStrike" kern="1200" cap="none" spc="0" normalizeH="0" baseline="0" noProof="0">
                <a:ln>
                  <a:noFill/>
                </a:ln>
                <a:solidFill>
                  <a:schemeClr val="tx1">
                    <a:lumMod val="95000"/>
                    <a:lumOff val="5000"/>
                  </a:schemeClr>
                </a:solidFill>
                <a:effectLst/>
                <a:uLnTx/>
                <a:uFillTx/>
                <a:latin typeface="Gill Sans Ultra Bold" panose="020B0A02020104020203" pitchFamily="34" charset="0"/>
              </a:rPr>
              <a:t>48%</a:t>
            </a:r>
            <a:endParaRPr kumimoji="0" lang="en-US" altLang="zh-CN" b="0" i="0" u="none" strike="noStrike" kern="1200" cap="none" spc="0" normalizeH="0" baseline="0" noProof="0">
              <a:ln>
                <a:noFill/>
              </a:ln>
              <a:solidFill>
                <a:schemeClr val="tx1">
                  <a:lumMod val="95000"/>
                  <a:lumOff val="5000"/>
                </a:schemeClr>
              </a:solidFill>
              <a:effectLst/>
              <a:uLnTx/>
              <a:uFillTx/>
              <a:latin typeface="Gill Sans Ultra Bold" panose="020B0A02020104020203" pitchFamily="34" charset="0"/>
            </a:endParaRPr>
          </a:p>
        </p:txBody>
      </p:sp>
      <p:sp>
        <p:nvSpPr>
          <p:cNvPr id="27" name="ValueText1"/>
          <p:cNvSpPr txBox="1"/>
          <p:nvPr/>
        </p:nvSpPr>
        <p:spPr>
          <a:xfrm>
            <a:off x="2560321" y="3857812"/>
            <a:ext cx="505731" cy="219147"/>
          </a:xfrm>
          <a:prstGeom prst="rect">
            <a:avLst/>
          </a:prstGeom>
        </p:spPr>
        <p:txBody>
          <a:bodyPr wrap="none" lIns="0" tIns="0" rIns="0" bIns="0">
            <a:prstTxWarp prst="textPlain">
              <a:avLst/>
            </a:prstTxWarp>
            <a:normAutofit fontScale="92500" lnSpcReduction="20000"/>
          </a:bodyPr>
          <a:lstStyle/>
          <a:p>
            <a:pPr marL="0" marR="0" lvl="0" indent="0" algn="ctr" defTabSz="914400" rtl="0" eaLnBrk="1" fontAlgn="auto" latinLnBrk="0" hangingPunct="1">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95000"/>
                    <a:lumOff val="5000"/>
                  </a:schemeClr>
                </a:solidFill>
                <a:effectLst/>
                <a:uLnTx/>
                <a:uFillTx/>
                <a:latin typeface="Gill Sans Ultra Bold" panose="020B0A02020104020203" pitchFamily="34" charset="0"/>
              </a:rPr>
              <a:t>67%</a:t>
            </a:r>
            <a:endParaRPr kumimoji="0" lang="en-US" altLang="zh-CN" b="0" i="0" u="none" strike="noStrike" kern="1200" cap="none" spc="0" normalizeH="0" baseline="0" noProof="0" dirty="0">
              <a:ln>
                <a:noFill/>
              </a:ln>
              <a:solidFill>
                <a:schemeClr val="tx1">
                  <a:lumMod val="95000"/>
                  <a:lumOff val="5000"/>
                </a:schemeClr>
              </a:solidFill>
              <a:effectLst/>
              <a:uLnTx/>
              <a:uFillTx/>
              <a:latin typeface="Gill Sans Ultra Bold" panose="020B0A02020104020203" pitchFamily="34" charset="0"/>
            </a:endParaRPr>
          </a:p>
        </p:txBody>
      </p:sp>
      <p:sp>
        <p:nvSpPr>
          <p:cNvPr id="28" name="CustomText1"/>
          <p:cNvSpPr/>
          <p:nvPr/>
        </p:nvSpPr>
        <p:spPr>
          <a:xfrm>
            <a:off x="4382956" y="5780481"/>
            <a:ext cx="4134492" cy="326485"/>
          </a:xfrm>
          <a:prstGeom prst="rect">
            <a:avLst/>
          </a:prstGeom>
          <a:noFill/>
        </p:spPr>
        <p:txBody>
          <a:bodyPr wrap="none" lIns="0" tIns="0" rIns="0" bIns="0">
            <a:normAutofit/>
          </a:bodyPr>
          <a:lstStyle/>
          <a:p>
            <a:pPr lvl="0" algn="ctr">
              <a:defRPr/>
            </a:pPr>
            <a:r>
              <a:rPr lang="zh-CN" altLang="en-US" sz="2000" dirty="0">
                <a:latin typeface="微软雅黑" panose="020B0503020204020204" pitchFamily="34" charset="-122"/>
                <a:ea typeface="微软雅黑" panose="020B0503020204020204" pitchFamily="34" charset="-122"/>
              </a:rPr>
              <a:t>标题文本预设</a:t>
            </a:r>
            <a:endParaRPr lang="zh-CN" altLang="en-US" sz="2000" dirty="0">
              <a:latin typeface="微软雅黑" panose="020B0503020204020204" pitchFamily="34" charset="-122"/>
              <a:ea typeface="微软雅黑" panose="020B0503020204020204" pitchFamily="34" charset="-122"/>
            </a:endParaRPr>
          </a:p>
        </p:txBody>
      </p:sp>
      <p:pic>
        <p:nvPicPr>
          <p:cNvPr id="119" name="图片 118"/>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120" name="图片 11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121" name="文本框 120"/>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122" name="矩形 121"/>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图片 142"/>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144" name="图片 14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145" name="文本框 144"/>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146" name="矩形 145"/>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5" name="组合 154"/>
          <p:cNvGrpSpPr/>
          <p:nvPr/>
        </p:nvGrpSpPr>
        <p:grpSpPr>
          <a:xfrm>
            <a:off x="516320" y="1556178"/>
            <a:ext cx="2789840" cy="4014544"/>
            <a:chOff x="1731360" y="1352978"/>
            <a:chExt cx="2789840" cy="4014544"/>
          </a:xfrm>
        </p:grpSpPr>
        <p:grpSp>
          <p:nvGrpSpPr>
            <p:cNvPr id="2" name="组合 53"/>
            <p:cNvGrpSpPr/>
            <p:nvPr/>
          </p:nvGrpSpPr>
          <p:grpSpPr>
            <a:xfrm>
              <a:off x="2118116" y="1352978"/>
              <a:ext cx="2016330" cy="2016079"/>
              <a:chOff x="163513" y="1171575"/>
              <a:chExt cx="2795588" cy="2794000"/>
            </a:xfrm>
          </p:grpSpPr>
          <p:sp>
            <p:nvSpPr>
              <p:cNvPr id="3" name="Freeform 3735"/>
              <p:cNvSpPr/>
              <p:nvPr/>
            </p:nvSpPr>
            <p:spPr bwMode="auto">
              <a:xfrm>
                <a:off x="163513" y="1171575"/>
                <a:ext cx="2795588" cy="2794000"/>
              </a:xfrm>
              <a:custGeom>
                <a:avLst/>
                <a:gdLst>
                  <a:gd name="T0" fmla="*/ 863 w 880"/>
                  <a:gd name="T1" fmla="*/ 466 h 880"/>
                  <a:gd name="T2" fmla="*/ 863 w 880"/>
                  <a:gd name="T3" fmla="*/ 414 h 880"/>
                  <a:gd name="T4" fmla="*/ 855 w 880"/>
                  <a:gd name="T5" fmla="*/ 356 h 880"/>
                  <a:gd name="T6" fmla="*/ 842 w 880"/>
                  <a:gd name="T7" fmla="*/ 306 h 880"/>
                  <a:gd name="T8" fmla="*/ 819 w 880"/>
                  <a:gd name="T9" fmla="*/ 251 h 880"/>
                  <a:gd name="T10" fmla="*/ 794 w 880"/>
                  <a:gd name="T11" fmla="*/ 206 h 880"/>
                  <a:gd name="T12" fmla="*/ 757 w 880"/>
                  <a:gd name="T13" fmla="*/ 160 h 880"/>
                  <a:gd name="T14" fmla="*/ 721 w 880"/>
                  <a:gd name="T15" fmla="*/ 123 h 880"/>
                  <a:gd name="T16" fmla="*/ 674 w 880"/>
                  <a:gd name="T17" fmla="*/ 87 h 880"/>
                  <a:gd name="T18" fmla="*/ 630 w 880"/>
                  <a:gd name="T19" fmla="*/ 61 h 880"/>
                  <a:gd name="T20" fmla="*/ 575 w 880"/>
                  <a:gd name="T21" fmla="*/ 39 h 880"/>
                  <a:gd name="T22" fmla="*/ 525 w 880"/>
                  <a:gd name="T23" fmla="*/ 25 h 880"/>
                  <a:gd name="T24" fmla="*/ 466 w 880"/>
                  <a:gd name="T25" fmla="*/ 18 h 880"/>
                  <a:gd name="T26" fmla="*/ 415 w 880"/>
                  <a:gd name="T27" fmla="*/ 17 h 880"/>
                  <a:gd name="T28" fmla="*/ 356 w 880"/>
                  <a:gd name="T29" fmla="*/ 25 h 880"/>
                  <a:gd name="T30" fmla="*/ 306 w 880"/>
                  <a:gd name="T31" fmla="*/ 38 h 880"/>
                  <a:gd name="T32" fmla="*/ 251 w 880"/>
                  <a:gd name="T33" fmla="*/ 61 h 880"/>
                  <a:gd name="T34" fmla="*/ 206 w 880"/>
                  <a:gd name="T35" fmla="*/ 86 h 880"/>
                  <a:gd name="T36" fmla="*/ 160 w 880"/>
                  <a:gd name="T37" fmla="*/ 123 h 880"/>
                  <a:gd name="T38" fmla="*/ 123 w 880"/>
                  <a:gd name="T39" fmla="*/ 159 h 880"/>
                  <a:gd name="T40" fmla="*/ 87 w 880"/>
                  <a:gd name="T41" fmla="*/ 206 h 880"/>
                  <a:gd name="T42" fmla="*/ 61 w 880"/>
                  <a:gd name="T43" fmla="*/ 250 h 880"/>
                  <a:gd name="T44" fmla="*/ 39 w 880"/>
                  <a:gd name="T45" fmla="*/ 305 h 880"/>
                  <a:gd name="T46" fmla="*/ 25 w 880"/>
                  <a:gd name="T47" fmla="*/ 355 h 880"/>
                  <a:gd name="T48" fmla="*/ 18 w 880"/>
                  <a:gd name="T49" fmla="*/ 414 h 880"/>
                  <a:gd name="T50" fmla="*/ 17 w 880"/>
                  <a:gd name="T51" fmla="*/ 465 h 880"/>
                  <a:gd name="T52" fmla="*/ 25 w 880"/>
                  <a:gd name="T53" fmla="*/ 524 h 880"/>
                  <a:gd name="T54" fmla="*/ 38 w 880"/>
                  <a:gd name="T55" fmla="*/ 574 h 880"/>
                  <a:gd name="T56" fmla="*/ 61 w 880"/>
                  <a:gd name="T57" fmla="*/ 629 h 880"/>
                  <a:gd name="T58" fmla="*/ 86 w 880"/>
                  <a:gd name="T59" fmla="*/ 674 h 880"/>
                  <a:gd name="T60" fmla="*/ 123 w 880"/>
                  <a:gd name="T61" fmla="*/ 720 h 880"/>
                  <a:gd name="T62" fmla="*/ 159 w 880"/>
                  <a:gd name="T63" fmla="*/ 757 h 880"/>
                  <a:gd name="T64" fmla="*/ 206 w 880"/>
                  <a:gd name="T65" fmla="*/ 793 h 880"/>
                  <a:gd name="T66" fmla="*/ 251 w 880"/>
                  <a:gd name="T67" fmla="*/ 819 h 880"/>
                  <a:gd name="T68" fmla="*/ 306 w 880"/>
                  <a:gd name="T69" fmla="*/ 841 h 880"/>
                  <a:gd name="T70" fmla="*/ 355 w 880"/>
                  <a:gd name="T71" fmla="*/ 855 h 880"/>
                  <a:gd name="T72" fmla="*/ 414 w 880"/>
                  <a:gd name="T73" fmla="*/ 862 h 880"/>
                  <a:gd name="T74" fmla="*/ 466 w 880"/>
                  <a:gd name="T75" fmla="*/ 863 h 880"/>
                  <a:gd name="T76" fmla="*/ 524 w 880"/>
                  <a:gd name="T77" fmla="*/ 855 h 880"/>
                  <a:gd name="T78" fmla="*/ 574 w 880"/>
                  <a:gd name="T79" fmla="*/ 842 h 880"/>
                  <a:gd name="T80" fmla="*/ 629 w 880"/>
                  <a:gd name="T81" fmla="*/ 819 h 880"/>
                  <a:gd name="T82" fmla="*/ 674 w 880"/>
                  <a:gd name="T83" fmla="*/ 794 h 880"/>
                  <a:gd name="T84" fmla="*/ 720 w 880"/>
                  <a:gd name="T85" fmla="*/ 757 h 880"/>
                  <a:gd name="T86" fmla="*/ 757 w 880"/>
                  <a:gd name="T87" fmla="*/ 721 h 880"/>
                  <a:gd name="T88" fmla="*/ 793 w 880"/>
                  <a:gd name="T89" fmla="*/ 674 h 880"/>
                  <a:gd name="T90" fmla="*/ 819 w 880"/>
                  <a:gd name="T91" fmla="*/ 629 h 880"/>
                  <a:gd name="T92" fmla="*/ 841 w 880"/>
                  <a:gd name="T93" fmla="*/ 574 h 880"/>
                  <a:gd name="T94" fmla="*/ 855 w 880"/>
                  <a:gd name="T95" fmla="*/ 52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0" h="880">
                    <a:moveTo>
                      <a:pt x="855" y="524"/>
                    </a:moveTo>
                    <a:cubicBezTo>
                      <a:pt x="842" y="506"/>
                      <a:pt x="846" y="480"/>
                      <a:pt x="863" y="466"/>
                    </a:cubicBezTo>
                    <a:cubicBezTo>
                      <a:pt x="863" y="465"/>
                      <a:pt x="863" y="465"/>
                      <a:pt x="863" y="465"/>
                    </a:cubicBezTo>
                    <a:cubicBezTo>
                      <a:pt x="880" y="451"/>
                      <a:pt x="880" y="428"/>
                      <a:pt x="863" y="414"/>
                    </a:cubicBezTo>
                    <a:cubicBezTo>
                      <a:pt x="863" y="414"/>
                      <a:pt x="863" y="414"/>
                      <a:pt x="863" y="414"/>
                    </a:cubicBezTo>
                    <a:cubicBezTo>
                      <a:pt x="846" y="400"/>
                      <a:pt x="842" y="374"/>
                      <a:pt x="855" y="356"/>
                    </a:cubicBezTo>
                    <a:cubicBezTo>
                      <a:pt x="855" y="355"/>
                      <a:pt x="855" y="355"/>
                      <a:pt x="855" y="355"/>
                    </a:cubicBezTo>
                    <a:cubicBezTo>
                      <a:pt x="868" y="337"/>
                      <a:pt x="862" y="315"/>
                      <a:pt x="842" y="306"/>
                    </a:cubicBezTo>
                    <a:cubicBezTo>
                      <a:pt x="841" y="305"/>
                      <a:pt x="841" y="305"/>
                      <a:pt x="841" y="305"/>
                    </a:cubicBezTo>
                    <a:cubicBezTo>
                      <a:pt x="821" y="296"/>
                      <a:pt x="811" y="272"/>
                      <a:pt x="819" y="251"/>
                    </a:cubicBezTo>
                    <a:cubicBezTo>
                      <a:pt x="819" y="250"/>
                      <a:pt x="819" y="250"/>
                      <a:pt x="819" y="250"/>
                    </a:cubicBezTo>
                    <a:cubicBezTo>
                      <a:pt x="827" y="230"/>
                      <a:pt x="815" y="210"/>
                      <a:pt x="794" y="206"/>
                    </a:cubicBezTo>
                    <a:cubicBezTo>
                      <a:pt x="793" y="206"/>
                      <a:pt x="793" y="206"/>
                      <a:pt x="793" y="206"/>
                    </a:cubicBezTo>
                    <a:cubicBezTo>
                      <a:pt x="771" y="203"/>
                      <a:pt x="755" y="182"/>
                      <a:pt x="757" y="160"/>
                    </a:cubicBezTo>
                    <a:cubicBezTo>
                      <a:pt x="757" y="159"/>
                      <a:pt x="757" y="159"/>
                      <a:pt x="757" y="159"/>
                    </a:cubicBezTo>
                    <a:cubicBezTo>
                      <a:pt x="759" y="137"/>
                      <a:pt x="743" y="121"/>
                      <a:pt x="721" y="123"/>
                    </a:cubicBezTo>
                    <a:cubicBezTo>
                      <a:pt x="720" y="123"/>
                      <a:pt x="720" y="123"/>
                      <a:pt x="720" y="123"/>
                    </a:cubicBezTo>
                    <a:cubicBezTo>
                      <a:pt x="698" y="125"/>
                      <a:pt x="678" y="109"/>
                      <a:pt x="674" y="87"/>
                    </a:cubicBezTo>
                    <a:cubicBezTo>
                      <a:pt x="674" y="86"/>
                      <a:pt x="674" y="86"/>
                      <a:pt x="674" y="86"/>
                    </a:cubicBezTo>
                    <a:cubicBezTo>
                      <a:pt x="670" y="65"/>
                      <a:pt x="650" y="53"/>
                      <a:pt x="630" y="61"/>
                    </a:cubicBezTo>
                    <a:cubicBezTo>
                      <a:pt x="629" y="61"/>
                      <a:pt x="629" y="61"/>
                      <a:pt x="629" y="61"/>
                    </a:cubicBezTo>
                    <a:cubicBezTo>
                      <a:pt x="608" y="69"/>
                      <a:pt x="584" y="59"/>
                      <a:pt x="575" y="39"/>
                    </a:cubicBezTo>
                    <a:cubicBezTo>
                      <a:pt x="574" y="38"/>
                      <a:pt x="574" y="38"/>
                      <a:pt x="574" y="38"/>
                    </a:cubicBezTo>
                    <a:cubicBezTo>
                      <a:pt x="565" y="18"/>
                      <a:pt x="543" y="12"/>
                      <a:pt x="525" y="25"/>
                    </a:cubicBezTo>
                    <a:cubicBezTo>
                      <a:pt x="524" y="25"/>
                      <a:pt x="524" y="25"/>
                      <a:pt x="524" y="25"/>
                    </a:cubicBezTo>
                    <a:cubicBezTo>
                      <a:pt x="506" y="38"/>
                      <a:pt x="480" y="34"/>
                      <a:pt x="466" y="18"/>
                    </a:cubicBezTo>
                    <a:cubicBezTo>
                      <a:pt x="466" y="17"/>
                      <a:pt x="466" y="17"/>
                      <a:pt x="466" y="17"/>
                    </a:cubicBezTo>
                    <a:cubicBezTo>
                      <a:pt x="452" y="0"/>
                      <a:pt x="429" y="0"/>
                      <a:pt x="415" y="17"/>
                    </a:cubicBezTo>
                    <a:cubicBezTo>
                      <a:pt x="414" y="18"/>
                      <a:pt x="414" y="18"/>
                      <a:pt x="414" y="18"/>
                    </a:cubicBezTo>
                    <a:cubicBezTo>
                      <a:pt x="400" y="35"/>
                      <a:pt x="374" y="38"/>
                      <a:pt x="356" y="25"/>
                    </a:cubicBezTo>
                    <a:cubicBezTo>
                      <a:pt x="355" y="25"/>
                      <a:pt x="355" y="25"/>
                      <a:pt x="355" y="25"/>
                    </a:cubicBezTo>
                    <a:cubicBezTo>
                      <a:pt x="337" y="12"/>
                      <a:pt x="315" y="18"/>
                      <a:pt x="306" y="38"/>
                    </a:cubicBezTo>
                    <a:cubicBezTo>
                      <a:pt x="306" y="39"/>
                      <a:pt x="306" y="39"/>
                      <a:pt x="306" y="39"/>
                    </a:cubicBezTo>
                    <a:cubicBezTo>
                      <a:pt x="296" y="59"/>
                      <a:pt x="272" y="69"/>
                      <a:pt x="251" y="61"/>
                    </a:cubicBezTo>
                    <a:cubicBezTo>
                      <a:pt x="251" y="61"/>
                      <a:pt x="251" y="61"/>
                      <a:pt x="251" y="61"/>
                    </a:cubicBezTo>
                    <a:cubicBezTo>
                      <a:pt x="230" y="53"/>
                      <a:pt x="210" y="65"/>
                      <a:pt x="206" y="86"/>
                    </a:cubicBezTo>
                    <a:cubicBezTo>
                      <a:pt x="206" y="87"/>
                      <a:pt x="206" y="87"/>
                      <a:pt x="206" y="87"/>
                    </a:cubicBezTo>
                    <a:cubicBezTo>
                      <a:pt x="203" y="109"/>
                      <a:pt x="182" y="125"/>
                      <a:pt x="160" y="123"/>
                    </a:cubicBezTo>
                    <a:cubicBezTo>
                      <a:pt x="159" y="123"/>
                      <a:pt x="159" y="123"/>
                      <a:pt x="159" y="123"/>
                    </a:cubicBezTo>
                    <a:cubicBezTo>
                      <a:pt x="137" y="121"/>
                      <a:pt x="121" y="137"/>
                      <a:pt x="123" y="159"/>
                    </a:cubicBezTo>
                    <a:cubicBezTo>
                      <a:pt x="123" y="160"/>
                      <a:pt x="123" y="160"/>
                      <a:pt x="123" y="160"/>
                    </a:cubicBezTo>
                    <a:cubicBezTo>
                      <a:pt x="125" y="182"/>
                      <a:pt x="109" y="203"/>
                      <a:pt x="87" y="206"/>
                    </a:cubicBezTo>
                    <a:cubicBezTo>
                      <a:pt x="86" y="206"/>
                      <a:pt x="86" y="206"/>
                      <a:pt x="86" y="206"/>
                    </a:cubicBezTo>
                    <a:cubicBezTo>
                      <a:pt x="65" y="210"/>
                      <a:pt x="53" y="230"/>
                      <a:pt x="61" y="250"/>
                    </a:cubicBezTo>
                    <a:cubicBezTo>
                      <a:pt x="61" y="251"/>
                      <a:pt x="61" y="251"/>
                      <a:pt x="61" y="251"/>
                    </a:cubicBezTo>
                    <a:cubicBezTo>
                      <a:pt x="69" y="272"/>
                      <a:pt x="59" y="296"/>
                      <a:pt x="39" y="305"/>
                    </a:cubicBezTo>
                    <a:cubicBezTo>
                      <a:pt x="38" y="306"/>
                      <a:pt x="38" y="306"/>
                      <a:pt x="38" y="306"/>
                    </a:cubicBezTo>
                    <a:cubicBezTo>
                      <a:pt x="18" y="315"/>
                      <a:pt x="12" y="337"/>
                      <a:pt x="25" y="355"/>
                    </a:cubicBezTo>
                    <a:cubicBezTo>
                      <a:pt x="25" y="356"/>
                      <a:pt x="25" y="356"/>
                      <a:pt x="25" y="356"/>
                    </a:cubicBezTo>
                    <a:cubicBezTo>
                      <a:pt x="38" y="374"/>
                      <a:pt x="35" y="400"/>
                      <a:pt x="18" y="414"/>
                    </a:cubicBezTo>
                    <a:cubicBezTo>
                      <a:pt x="17" y="414"/>
                      <a:pt x="17" y="414"/>
                      <a:pt x="17" y="414"/>
                    </a:cubicBezTo>
                    <a:cubicBezTo>
                      <a:pt x="0" y="429"/>
                      <a:pt x="0" y="451"/>
                      <a:pt x="17" y="465"/>
                    </a:cubicBezTo>
                    <a:cubicBezTo>
                      <a:pt x="18" y="466"/>
                      <a:pt x="18" y="466"/>
                      <a:pt x="18" y="466"/>
                    </a:cubicBezTo>
                    <a:cubicBezTo>
                      <a:pt x="35" y="480"/>
                      <a:pt x="38" y="506"/>
                      <a:pt x="25" y="524"/>
                    </a:cubicBezTo>
                    <a:cubicBezTo>
                      <a:pt x="25" y="525"/>
                      <a:pt x="25" y="525"/>
                      <a:pt x="25" y="525"/>
                    </a:cubicBezTo>
                    <a:cubicBezTo>
                      <a:pt x="12" y="543"/>
                      <a:pt x="18" y="565"/>
                      <a:pt x="38" y="574"/>
                    </a:cubicBezTo>
                    <a:cubicBezTo>
                      <a:pt x="39" y="575"/>
                      <a:pt x="39" y="575"/>
                      <a:pt x="39" y="575"/>
                    </a:cubicBezTo>
                    <a:cubicBezTo>
                      <a:pt x="59" y="584"/>
                      <a:pt x="69" y="608"/>
                      <a:pt x="61" y="629"/>
                    </a:cubicBezTo>
                    <a:cubicBezTo>
                      <a:pt x="61" y="629"/>
                      <a:pt x="61" y="629"/>
                      <a:pt x="61" y="629"/>
                    </a:cubicBezTo>
                    <a:cubicBezTo>
                      <a:pt x="53" y="650"/>
                      <a:pt x="65" y="670"/>
                      <a:pt x="86" y="674"/>
                    </a:cubicBezTo>
                    <a:cubicBezTo>
                      <a:pt x="87" y="674"/>
                      <a:pt x="87" y="674"/>
                      <a:pt x="87" y="674"/>
                    </a:cubicBezTo>
                    <a:cubicBezTo>
                      <a:pt x="109" y="677"/>
                      <a:pt x="125" y="698"/>
                      <a:pt x="123" y="720"/>
                    </a:cubicBezTo>
                    <a:cubicBezTo>
                      <a:pt x="123" y="721"/>
                      <a:pt x="123" y="721"/>
                      <a:pt x="123" y="721"/>
                    </a:cubicBezTo>
                    <a:cubicBezTo>
                      <a:pt x="121" y="743"/>
                      <a:pt x="137" y="759"/>
                      <a:pt x="159" y="757"/>
                    </a:cubicBezTo>
                    <a:cubicBezTo>
                      <a:pt x="160" y="757"/>
                      <a:pt x="160" y="757"/>
                      <a:pt x="160" y="757"/>
                    </a:cubicBezTo>
                    <a:cubicBezTo>
                      <a:pt x="182" y="755"/>
                      <a:pt x="203" y="771"/>
                      <a:pt x="206" y="793"/>
                    </a:cubicBezTo>
                    <a:cubicBezTo>
                      <a:pt x="206" y="794"/>
                      <a:pt x="206" y="794"/>
                      <a:pt x="206" y="794"/>
                    </a:cubicBezTo>
                    <a:cubicBezTo>
                      <a:pt x="210" y="815"/>
                      <a:pt x="230" y="827"/>
                      <a:pt x="251" y="819"/>
                    </a:cubicBezTo>
                    <a:cubicBezTo>
                      <a:pt x="251" y="819"/>
                      <a:pt x="251" y="819"/>
                      <a:pt x="251" y="819"/>
                    </a:cubicBezTo>
                    <a:cubicBezTo>
                      <a:pt x="272" y="811"/>
                      <a:pt x="296" y="821"/>
                      <a:pt x="306" y="841"/>
                    </a:cubicBezTo>
                    <a:cubicBezTo>
                      <a:pt x="306" y="842"/>
                      <a:pt x="306" y="842"/>
                      <a:pt x="306" y="842"/>
                    </a:cubicBezTo>
                    <a:cubicBezTo>
                      <a:pt x="315" y="862"/>
                      <a:pt x="337" y="868"/>
                      <a:pt x="355" y="855"/>
                    </a:cubicBezTo>
                    <a:cubicBezTo>
                      <a:pt x="356" y="855"/>
                      <a:pt x="356" y="855"/>
                      <a:pt x="356" y="855"/>
                    </a:cubicBezTo>
                    <a:cubicBezTo>
                      <a:pt x="374" y="842"/>
                      <a:pt x="400" y="845"/>
                      <a:pt x="414" y="862"/>
                    </a:cubicBezTo>
                    <a:cubicBezTo>
                      <a:pt x="415" y="863"/>
                      <a:pt x="415" y="863"/>
                      <a:pt x="415" y="863"/>
                    </a:cubicBezTo>
                    <a:cubicBezTo>
                      <a:pt x="429" y="880"/>
                      <a:pt x="452" y="880"/>
                      <a:pt x="466" y="863"/>
                    </a:cubicBezTo>
                    <a:cubicBezTo>
                      <a:pt x="466" y="862"/>
                      <a:pt x="466" y="862"/>
                      <a:pt x="466" y="862"/>
                    </a:cubicBezTo>
                    <a:cubicBezTo>
                      <a:pt x="480" y="845"/>
                      <a:pt x="506" y="842"/>
                      <a:pt x="524" y="855"/>
                    </a:cubicBezTo>
                    <a:cubicBezTo>
                      <a:pt x="525" y="855"/>
                      <a:pt x="525" y="855"/>
                      <a:pt x="525" y="855"/>
                    </a:cubicBezTo>
                    <a:cubicBezTo>
                      <a:pt x="543" y="868"/>
                      <a:pt x="565" y="862"/>
                      <a:pt x="574" y="842"/>
                    </a:cubicBezTo>
                    <a:cubicBezTo>
                      <a:pt x="575" y="841"/>
                      <a:pt x="575" y="841"/>
                      <a:pt x="575" y="841"/>
                    </a:cubicBezTo>
                    <a:cubicBezTo>
                      <a:pt x="584" y="821"/>
                      <a:pt x="608" y="811"/>
                      <a:pt x="629" y="819"/>
                    </a:cubicBezTo>
                    <a:cubicBezTo>
                      <a:pt x="630" y="819"/>
                      <a:pt x="630" y="819"/>
                      <a:pt x="630" y="819"/>
                    </a:cubicBezTo>
                    <a:cubicBezTo>
                      <a:pt x="650" y="827"/>
                      <a:pt x="670" y="815"/>
                      <a:pt x="674" y="794"/>
                    </a:cubicBezTo>
                    <a:cubicBezTo>
                      <a:pt x="674" y="793"/>
                      <a:pt x="674" y="793"/>
                      <a:pt x="674" y="793"/>
                    </a:cubicBezTo>
                    <a:cubicBezTo>
                      <a:pt x="678" y="771"/>
                      <a:pt x="698" y="755"/>
                      <a:pt x="720" y="757"/>
                    </a:cubicBezTo>
                    <a:cubicBezTo>
                      <a:pt x="721" y="757"/>
                      <a:pt x="721" y="757"/>
                      <a:pt x="721" y="757"/>
                    </a:cubicBezTo>
                    <a:cubicBezTo>
                      <a:pt x="743" y="759"/>
                      <a:pt x="759" y="743"/>
                      <a:pt x="757" y="721"/>
                    </a:cubicBezTo>
                    <a:cubicBezTo>
                      <a:pt x="757" y="720"/>
                      <a:pt x="757" y="720"/>
                      <a:pt x="757" y="720"/>
                    </a:cubicBezTo>
                    <a:cubicBezTo>
                      <a:pt x="755" y="698"/>
                      <a:pt x="771" y="677"/>
                      <a:pt x="793" y="674"/>
                    </a:cubicBezTo>
                    <a:cubicBezTo>
                      <a:pt x="794" y="674"/>
                      <a:pt x="794" y="674"/>
                      <a:pt x="794" y="674"/>
                    </a:cubicBezTo>
                    <a:cubicBezTo>
                      <a:pt x="815" y="670"/>
                      <a:pt x="827" y="650"/>
                      <a:pt x="819" y="629"/>
                    </a:cubicBezTo>
                    <a:cubicBezTo>
                      <a:pt x="819" y="629"/>
                      <a:pt x="819" y="629"/>
                      <a:pt x="819" y="629"/>
                    </a:cubicBezTo>
                    <a:cubicBezTo>
                      <a:pt x="811" y="608"/>
                      <a:pt x="821" y="584"/>
                      <a:pt x="841" y="574"/>
                    </a:cubicBezTo>
                    <a:cubicBezTo>
                      <a:pt x="842" y="574"/>
                      <a:pt x="842" y="574"/>
                      <a:pt x="842" y="574"/>
                    </a:cubicBezTo>
                    <a:cubicBezTo>
                      <a:pt x="862" y="565"/>
                      <a:pt x="868" y="543"/>
                      <a:pt x="855" y="525"/>
                    </a:cubicBezTo>
                    <a:lnTo>
                      <a:pt x="855" y="524"/>
                    </a:lnTo>
                    <a:close/>
                  </a:path>
                </a:pathLst>
              </a:custGeom>
              <a:solidFill>
                <a:schemeClr val="bg1">
                  <a:lumMod val="85000"/>
                  <a:alpha val="50000"/>
                </a:schemeClr>
              </a:solidFill>
              <a:ln>
                <a:noFill/>
              </a:ln>
            </p:spPr>
            <p:txBody>
              <a:bodyPr vert="horz" wrap="square" lIns="91412" tIns="45706" rIns="91412" bIns="45706" numCol="1" anchor="t" anchorCtr="0" compatLnSpc="1"/>
              <a:lstStyle/>
              <a:p>
                <a:endParaRPr lang="zh-CN" altLang="en-US" sz="1800"/>
              </a:p>
            </p:txBody>
          </p:sp>
          <p:sp>
            <p:nvSpPr>
              <p:cNvPr id="4" name="Oval 3736"/>
              <p:cNvSpPr>
                <a:spLocks noChangeArrowheads="1"/>
              </p:cNvSpPr>
              <p:nvPr/>
            </p:nvSpPr>
            <p:spPr bwMode="auto">
              <a:xfrm>
                <a:off x="474663" y="1482725"/>
                <a:ext cx="2173288" cy="2171700"/>
              </a:xfrm>
              <a:prstGeom prst="ellipse">
                <a:avLst/>
              </a:prstGeom>
              <a:solidFill>
                <a:schemeClr val="bg1"/>
              </a:solidFill>
              <a:ln>
                <a:noFill/>
              </a:ln>
            </p:spPr>
            <p:txBody>
              <a:bodyPr vert="horz" wrap="square" lIns="91412" tIns="45706" rIns="91412" bIns="45706" numCol="1" anchor="t" anchorCtr="0" compatLnSpc="1"/>
              <a:lstStyle/>
              <a:p>
                <a:endParaRPr lang="zh-CN" altLang="en-US" sz="1800"/>
              </a:p>
            </p:txBody>
          </p:sp>
          <p:sp>
            <p:nvSpPr>
              <p:cNvPr id="5" name="Freeform 3737"/>
              <p:cNvSpPr/>
              <p:nvPr/>
            </p:nvSpPr>
            <p:spPr bwMode="auto">
              <a:xfrm>
                <a:off x="608012" y="1711325"/>
                <a:ext cx="1906587" cy="1781175"/>
              </a:xfrm>
              <a:custGeom>
                <a:avLst/>
                <a:gdLst>
                  <a:gd name="T0" fmla="*/ 580 w 600"/>
                  <a:gd name="T1" fmla="*/ 303 h 561"/>
                  <a:gd name="T2" fmla="*/ 535 w 600"/>
                  <a:gd name="T3" fmla="*/ 267 h 561"/>
                  <a:gd name="T4" fmla="*/ 545 w 600"/>
                  <a:gd name="T5" fmla="*/ 206 h 561"/>
                  <a:gd name="T6" fmla="*/ 554 w 600"/>
                  <a:gd name="T7" fmla="*/ 105 h 561"/>
                  <a:gd name="T8" fmla="*/ 524 w 600"/>
                  <a:gd name="T9" fmla="*/ 94 h 561"/>
                  <a:gd name="T10" fmla="*/ 456 w 600"/>
                  <a:gd name="T11" fmla="*/ 91 h 561"/>
                  <a:gd name="T12" fmla="*/ 445 w 600"/>
                  <a:gd name="T13" fmla="*/ 82 h 561"/>
                  <a:gd name="T14" fmla="*/ 370 w 600"/>
                  <a:gd name="T15" fmla="*/ 58 h 561"/>
                  <a:gd name="T16" fmla="*/ 374 w 600"/>
                  <a:gd name="T17" fmla="*/ 118 h 561"/>
                  <a:gd name="T18" fmla="*/ 447 w 600"/>
                  <a:gd name="T19" fmla="*/ 120 h 561"/>
                  <a:gd name="T20" fmla="*/ 512 w 600"/>
                  <a:gd name="T21" fmla="*/ 183 h 561"/>
                  <a:gd name="T22" fmla="*/ 517 w 600"/>
                  <a:gd name="T23" fmla="*/ 195 h 561"/>
                  <a:gd name="T24" fmla="*/ 489 w 600"/>
                  <a:gd name="T25" fmla="*/ 246 h 561"/>
                  <a:gd name="T26" fmla="*/ 508 w 600"/>
                  <a:gd name="T27" fmla="*/ 267 h 561"/>
                  <a:gd name="T28" fmla="*/ 510 w 600"/>
                  <a:gd name="T29" fmla="*/ 358 h 561"/>
                  <a:gd name="T30" fmla="*/ 504 w 600"/>
                  <a:gd name="T31" fmla="*/ 370 h 561"/>
                  <a:gd name="T32" fmla="*/ 448 w 600"/>
                  <a:gd name="T33" fmla="*/ 386 h 561"/>
                  <a:gd name="T34" fmla="*/ 447 w 600"/>
                  <a:gd name="T35" fmla="*/ 414 h 561"/>
                  <a:gd name="T36" fmla="*/ 384 w 600"/>
                  <a:gd name="T37" fmla="*/ 479 h 561"/>
                  <a:gd name="T38" fmla="*/ 371 w 600"/>
                  <a:gd name="T39" fmla="*/ 484 h 561"/>
                  <a:gd name="T40" fmla="*/ 320 w 600"/>
                  <a:gd name="T41" fmla="*/ 456 h 561"/>
                  <a:gd name="T42" fmla="*/ 280 w 600"/>
                  <a:gd name="T43" fmla="*/ 456 h 561"/>
                  <a:gd name="T44" fmla="*/ 229 w 600"/>
                  <a:gd name="T45" fmla="*/ 484 h 561"/>
                  <a:gd name="T46" fmla="*/ 215 w 600"/>
                  <a:gd name="T47" fmla="*/ 479 h 561"/>
                  <a:gd name="T48" fmla="*/ 153 w 600"/>
                  <a:gd name="T49" fmla="*/ 414 h 561"/>
                  <a:gd name="T50" fmla="*/ 152 w 600"/>
                  <a:gd name="T51" fmla="*/ 386 h 561"/>
                  <a:gd name="T52" fmla="*/ 96 w 600"/>
                  <a:gd name="T53" fmla="*/ 370 h 561"/>
                  <a:gd name="T54" fmla="*/ 90 w 600"/>
                  <a:gd name="T55" fmla="*/ 357 h 561"/>
                  <a:gd name="T56" fmla="*/ 92 w 600"/>
                  <a:gd name="T57" fmla="*/ 267 h 561"/>
                  <a:gd name="T58" fmla="*/ 111 w 600"/>
                  <a:gd name="T59" fmla="*/ 246 h 561"/>
                  <a:gd name="T60" fmla="*/ 83 w 600"/>
                  <a:gd name="T61" fmla="*/ 196 h 561"/>
                  <a:gd name="T62" fmla="*/ 88 w 600"/>
                  <a:gd name="T63" fmla="*/ 182 h 561"/>
                  <a:gd name="T64" fmla="*/ 154 w 600"/>
                  <a:gd name="T65" fmla="*/ 120 h 561"/>
                  <a:gd name="T66" fmla="*/ 226 w 600"/>
                  <a:gd name="T67" fmla="*/ 118 h 561"/>
                  <a:gd name="T68" fmla="*/ 230 w 600"/>
                  <a:gd name="T69" fmla="*/ 58 h 561"/>
                  <a:gd name="T70" fmla="*/ 155 w 600"/>
                  <a:gd name="T71" fmla="*/ 82 h 561"/>
                  <a:gd name="T72" fmla="*/ 144 w 600"/>
                  <a:gd name="T73" fmla="*/ 92 h 561"/>
                  <a:gd name="T74" fmla="*/ 76 w 600"/>
                  <a:gd name="T75" fmla="*/ 94 h 561"/>
                  <a:gd name="T76" fmla="*/ 46 w 600"/>
                  <a:gd name="T77" fmla="*/ 105 h 561"/>
                  <a:gd name="T78" fmla="*/ 55 w 600"/>
                  <a:gd name="T79" fmla="*/ 206 h 561"/>
                  <a:gd name="T80" fmla="*/ 65 w 600"/>
                  <a:gd name="T81" fmla="*/ 267 h 561"/>
                  <a:gd name="T82" fmla="*/ 20 w 600"/>
                  <a:gd name="T83" fmla="*/ 303 h 561"/>
                  <a:gd name="T84" fmla="*/ 7 w 600"/>
                  <a:gd name="T85" fmla="*/ 332 h 561"/>
                  <a:gd name="T86" fmla="*/ 84 w 600"/>
                  <a:gd name="T87" fmla="*/ 397 h 561"/>
                  <a:gd name="T88" fmla="*/ 159 w 600"/>
                  <a:gd name="T89" fmla="*/ 455 h 561"/>
                  <a:gd name="T90" fmla="*/ 171 w 600"/>
                  <a:gd name="T91" fmla="*/ 464 h 561"/>
                  <a:gd name="T92" fmla="*/ 192 w 600"/>
                  <a:gd name="T93" fmla="*/ 528 h 561"/>
                  <a:gd name="T94" fmla="*/ 210 w 600"/>
                  <a:gd name="T95" fmla="*/ 554 h 561"/>
                  <a:gd name="T96" fmla="*/ 313 w 600"/>
                  <a:gd name="T97" fmla="*/ 502 h 561"/>
                  <a:gd name="T98" fmla="*/ 328 w 600"/>
                  <a:gd name="T99" fmla="*/ 500 h 561"/>
                  <a:gd name="T100" fmla="*/ 422 w 600"/>
                  <a:gd name="T101" fmla="*/ 488 h 561"/>
                  <a:gd name="T102" fmla="*/ 521 w 600"/>
                  <a:gd name="T103" fmla="*/ 470 h 561"/>
                  <a:gd name="T104" fmla="*/ 524 w 600"/>
                  <a:gd name="T105" fmla="*/ 439 h 561"/>
                  <a:gd name="T106" fmla="*/ 510 w 600"/>
                  <a:gd name="T107" fmla="*/ 37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0" h="561">
                    <a:moveTo>
                      <a:pt x="542" y="337"/>
                    </a:moveTo>
                    <a:cubicBezTo>
                      <a:pt x="533" y="341"/>
                      <a:pt x="523" y="350"/>
                      <a:pt x="517" y="358"/>
                    </a:cubicBezTo>
                    <a:cubicBezTo>
                      <a:pt x="523" y="344"/>
                      <a:pt x="527" y="330"/>
                      <a:pt x="530" y="315"/>
                    </a:cubicBezTo>
                    <a:cubicBezTo>
                      <a:pt x="539" y="316"/>
                      <a:pt x="562" y="318"/>
                      <a:pt x="580" y="303"/>
                    </a:cubicBezTo>
                    <a:cubicBezTo>
                      <a:pt x="598" y="288"/>
                      <a:pt x="600" y="254"/>
                      <a:pt x="600" y="254"/>
                    </a:cubicBezTo>
                    <a:cubicBezTo>
                      <a:pt x="600" y="254"/>
                      <a:pt x="579" y="251"/>
                      <a:pt x="552" y="272"/>
                    </a:cubicBezTo>
                    <a:cubicBezTo>
                      <a:pt x="544" y="278"/>
                      <a:pt x="537" y="290"/>
                      <a:pt x="533" y="299"/>
                    </a:cubicBezTo>
                    <a:cubicBezTo>
                      <a:pt x="534" y="289"/>
                      <a:pt x="535" y="278"/>
                      <a:pt x="535" y="267"/>
                    </a:cubicBezTo>
                    <a:cubicBezTo>
                      <a:pt x="535" y="262"/>
                      <a:pt x="535" y="258"/>
                      <a:pt x="535" y="253"/>
                    </a:cubicBezTo>
                    <a:cubicBezTo>
                      <a:pt x="543" y="253"/>
                      <a:pt x="566" y="249"/>
                      <a:pt x="580" y="230"/>
                    </a:cubicBezTo>
                    <a:cubicBezTo>
                      <a:pt x="594" y="210"/>
                      <a:pt x="587" y="177"/>
                      <a:pt x="587" y="177"/>
                    </a:cubicBezTo>
                    <a:cubicBezTo>
                      <a:pt x="587" y="177"/>
                      <a:pt x="565" y="179"/>
                      <a:pt x="545" y="206"/>
                    </a:cubicBezTo>
                    <a:cubicBezTo>
                      <a:pt x="539" y="215"/>
                      <a:pt x="535" y="227"/>
                      <a:pt x="533" y="238"/>
                    </a:cubicBezTo>
                    <a:cubicBezTo>
                      <a:pt x="531" y="222"/>
                      <a:pt x="528" y="207"/>
                      <a:pt x="523" y="193"/>
                    </a:cubicBezTo>
                    <a:cubicBezTo>
                      <a:pt x="531" y="190"/>
                      <a:pt x="552" y="180"/>
                      <a:pt x="561" y="158"/>
                    </a:cubicBezTo>
                    <a:cubicBezTo>
                      <a:pt x="569" y="136"/>
                      <a:pt x="554" y="105"/>
                      <a:pt x="554" y="105"/>
                    </a:cubicBezTo>
                    <a:cubicBezTo>
                      <a:pt x="554" y="105"/>
                      <a:pt x="534" y="113"/>
                      <a:pt x="521" y="145"/>
                    </a:cubicBezTo>
                    <a:cubicBezTo>
                      <a:pt x="517" y="155"/>
                      <a:pt x="517" y="168"/>
                      <a:pt x="518" y="178"/>
                    </a:cubicBezTo>
                    <a:cubicBezTo>
                      <a:pt x="512" y="164"/>
                      <a:pt x="505" y="150"/>
                      <a:pt x="496" y="138"/>
                    </a:cubicBezTo>
                    <a:cubicBezTo>
                      <a:pt x="503" y="133"/>
                      <a:pt x="521" y="118"/>
                      <a:pt x="524" y="94"/>
                    </a:cubicBezTo>
                    <a:cubicBezTo>
                      <a:pt x="526" y="71"/>
                      <a:pt x="503" y="45"/>
                      <a:pt x="503" y="45"/>
                    </a:cubicBezTo>
                    <a:cubicBezTo>
                      <a:pt x="503" y="45"/>
                      <a:pt x="486" y="58"/>
                      <a:pt x="482" y="92"/>
                    </a:cubicBezTo>
                    <a:cubicBezTo>
                      <a:pt x="480" y="102"/>
                      <a:pt x="484" y="115"/>
                      <a:pt x="487" y="125"/>
                    </a:cubicBezTo>
                    <a:cubicBezTo>
                      <a:pt x="478" y="113"/>
                      <a:pt x="468" y="102"/>
                      <a:pt x="456" y="91"/>
                    </a:cubicBezTo>
                    <a:cubicBezTo>
                      <a:pt x="462" y="85"/>
                      <a:pt x="475" y="66"/>
                      <a:pt x="471" y="42"/>
                    </a:cubicBezTo>
                    <a:cubicBezTo>
                      <a:pt x="468" y="19"/>
                      <a:pt x="439" y="0"/>
                      <a:pt x="439" y="0"/>
                    </a:cubicBezTo>
                    <a:cubicBezTo>
                      <a:pt x="439" y="0"/>
                      <a:pt x="425" y="17"/>
                      <a:pt x="430" y="50"/>
                    </a:cubicBezTo>
                    <a:cubicBezTo>
                      <a:pt x="432" y="61"/>
                      <a:pt x="439" y="73"/>
                      <a:pt x="445" y="82"/>
                    </a:cubicBezTo>
                    <a:cubicBezTo>
                      <a:pt x="434" y="74"/>
                      <a:pt x="424" y="67"/>
                      <a:pt x="412" y="61"/>
                    </a:cubicBezTo>
                    <a:cubicBezTo>
                      <a:pt x="411" y="53"/>
                      <a:pt x="407" y="37"/>
                      <a:pt x="392" y="27"/>
                    </a:cubicBezTo>
                    <a:cubicBezTo>
                      <a:pt x="376" y="16"/>
                      <a:pt x="350" y="21"/>
                      <a:pt x="350" y="21"/>
                    </a:cubicBezTo>
                    <a:cubicBezTo>
                      <a:pt x="350" y="21"/>
                      <a:pt x="355" y="47"/>
                      <a:pt x="370" y="58"/>
                    </a:cubicBezTo>
                    <a:cubicBezTo>
                      <a:pt x="384" y="68"/>
                      <a:pt x="400" y="67"/>
                      <a:pt x="408" y="66"/>
                    </a:cubicBezTo>
                    <a:cubicBezTo>
                      <a:pt x="420" y="72"/>
                      <a:pt x="431" y="79"/>
                      <a:pt x="441" y="87"/>
                    </a:cubicBezTo>
                    <a:cubicBezTo>
                      <a:pt x="430" y="83"/>
                      <a:pt x="415" y="79"/>
                      <a:pt x="403" y="87"/>
                    </a:cubicBezTo>
                    <a:cubicBezTo>
                      <a:pt x="383" y="100"/>
                      <a:pt x="374" y="118"/>
                      <a:pt x="374" y="118"/>
                    </a:cubicBezTo>
                    <a:cubicBezTo>
                      <a:pt x="374" y="118"/>
                      <a:pt x="398" y="125"/>
                      <a:pt x="418" y="119"/>
                    </a:cubicBezTo>
                    <a:cubicBezTo>
                      <a:pt x="438" y="113"/>
                      <a:pt x="448" y="102"/>
                      <a:pt x="452" y="97"/>
                    </a:cubicBezTo>
                    <a:cubicBezTo>
                      <a:pt x="463" y="107"/>
                      <a:pt x="474" y="118"/>
                      <a:pt x="483" y="130"/>
                    </a:cubicBezTo>
                    <a:cubicBezTo>
                      <a:pt x="474" y="123"/>
                      <a:pt x="460" y="115"/>
                      <a:pt x="447" y="120"/>
                    </a:cubicBezTo>
                    <a:cubicBezTo>
                      <a:pt x="423" y="127"/>
                      <a:pt x="410" y="143"/>
                      <a:pt x="410" y="143"/>
                    </a:cubicBezTo>
                    <a:cubicBezTo>
                      <a:pt x="410" y="143"/>
                      <a:pt x="432" y="155"/>
                      <a:pt x="453" y="154"/>
                    </a:cubicBezTo>
                    <a:cubicBezTo>
                      <a:pt x="474" y="154"/>
                      <a:pt x="486" y="145"/>
                      <a:pt x="491" y="142"/>
                    </a:cubicBezTo>
                    <a:cubicBezTo>
                      <a:pt x="500" y="154"/>
                      <a:pt x="507" y="168"/>
                      <a:pt x="512" y="183"/>
                    </a:cubicBezTo>
                    <a:cubicBezTo>
                      <a:pt x="506" y="173"/>
                      <a:pt x="494" y="162"/>
                      <a:pt x="480" y="163"/>
                    </a:cubicBezTo>
                    <a:cubicBezTo>
                      <a:pt x="455" y="164"/>
                      <a:pt x="439" y="176"/>
                      <a:pt x="439" y="176"/>
                    </a:cubicBezTo>
                    <a:cubicBezTo>
                      <a:pt x="439" y="176"/>
                      <a:pt x="456" y="193"/>
                      <a:pt x="477" y="198"/>
                    </a:cubicBezTo>
                    <a:cubicBezTo>
                      <a:pt x="497" y="203"/>
                      <a:pt x="512" y="198"/>
                      <a:pt x="517" y="195"/>
                    </a:cubicBezTo>
                    <a:cubicBezTo>
                      <a:pt x="522" y="210"/>
                      <a:pt x="525" y="225"/>
                      <a:pt x="527" y="241"/>
                    </a:cubicBezTo>
                    <a:cubicBezTo>
                      <a:pt x="523" y="230"/>
                      <a:pt x="515" y="216"/>
                      <a:pt x="501" y="213"/>
                    </a:cubicBezTo>
                    <a:cubicBezTo>
                      <a:pt x="477" y="208"/>
                      <a:pt x="458" y="215"/>
                      <a:pt x="458" y="215"/>
                    </a:cubicBezTo>
                    <a:cubicBezTo>
                      <a:pt x="458" y="215"/>
                      <a:pt x="470" y="236"/>
                      <a:pt x="489" y="246"/>
                    </a:cubicBezTo>
                    <a:cubicBezTo>
                      <a:pt x="507" y="256"/>
                      <a:pt x="522" y="255"/>
                      <a:pt x="528" y="254"/>
                    </a:cubicBezTo>
                    <a:cubicBezTo>
                      <a:pt x="528" y="258"/>
                      <a:pt x="529" y="263"/>
                      <a:pt x="529" y="267"/>
                    </a:cubicBezTo>
                    <a:cubicBezTo>
                      <a:pt x="529" y="278"/>
                      <a:pt x="528" y="290"/>
                      <a:pt x="526" y="301"/>
                    </a:cubicBezTo>
                    <a:cubicBezTo>
                      <a:pt x="525" y="289"/>
                      <a:pt x="521" y="273"/>
                      <a:pt x="508" y="267"/>
                    </a:cubicBezTo>
                    <a:cubicBezTo>
                      <a:pt x="486" y="256"/>
                      <a:pt x="466" y="257"/>
                      <a:pt x="466" y="257"/>
                    </a:cubicBezTo>
                    <a:cubicBezTo>
                      <a:pt x="466" y="257"/>
                      <a:pt x="472" y="281"/>
                      <a:pt x="488" y="296"/>
                    </a:cubicBezTo>
                    <a:cubicBezTo>
                      <a:pt x="503" y="310"/>
                      <a:pt x="518" y="313"/>
                      <a:pt x="524" y="314"/>
                    </a:cubicBezTo>
                    <a:cubicBezTo>
                      <a:pt x="521" y="329"/>
                      <a:pt x="516" y="344"/>
                      <a:pt x="510" y="358"/>
                    </a:cubicBezTo>
                    <a:cubicBezTo>
                      <a:pt x="511" y="347"/>
                      <a:pt x="512" y="330"/>
                      <a:pt x="501" y="321"/>
                    </a:cubicBezTo>
                    <a:cubicBezTo>
                      <a:pt x="483" y="304"/>
                      <a:pt x="463" y="301"/>
                      <a:pt x="463" y="301"/>
                    </a:cubicBezTo>
                    <a:cubicBezTo>
                      <a:pt x="463" y="301"/>
                      <a:pt x="463" y="325"/>
                      <a:pt x="474" y="343"/>
                    </a:cubicBezTo>
                    <a:cubicBezTo>
                      <a:pt x="485" y="361"/>
                      <a:pt x="498" y="368"/>
                      <a:pt x="504" y="370"/>
                    </a:cubicBezTo>
                    <a:cubicBezTo>
                      <a:pt x="497" y="384"/>
                      <a:pt x="489" y="397"/>
                      <a:pt x="479" y="409"/>
                    </a:cubicBezTo>
                    <a:cubicBezTo>
                      <a:pt x="484" y="398"/>
                      <a:pt x="488" y="383"/>
                      <a:pt x="480" y="371"/>
                    </a:cubicBezTo>
                    <a:cubicBezTo>
                      <a:pt x="467" y="350"/>
                      <a:pt x="448" y="342"/>
                      <a:pt x="448" y="342"/>
                    </a:cubicBezTo>
                    <a:cubicBezTo>
                      <a:pt x="448" y="342"/>
                      <a:pt x="442" y="366"/>
                      <a:pt x="448" y="386"/>
                    </a:cubicBezTo>
                    <a:cubicBezTo>
                      <a:pt x="454" y="406"/>
                      <a:pt x="465" y="416"/>
                      <a:pt x="470" y="420"/>
                    </a:cubicBezTo>
                    <a:cubicBezTo>
                      <a:pt x="467" y="423"/>
                      <a:pt x="465" y="426"/>
                      <a:pt x="462" y="429"/>
                    </a:cubicBezTo>
                    <a:cubicBezTo>
                      <a:pt x="454" y="437"/>
                      <a:pt x="445" y="444"/>
                      <a:pt x="436" y="451"/>
                    </a:cubicBezTo>
                    <a:cubicBezTo>
                      <a:pt x="443" y="441"/>
                      <a:pt x="451" y="428"/>
                      <a:pt x="447" y="414"/>
                    </a:cubicBezTo>
                    <a:cubicBezTo>
                      <a:pt x="439" y="391"/>
                      <a:pt x="424" y="378"/>
                      <a:pt x="424" y="378"/>
                    </a:cubicBezTo>
                    <a:cubicBezTo>
                      <a:pt x="424" y="378"/>
                      <a:pt x="412" y="399"/>
                      <a:pt x="412" y="420"/>
                    </a:cubicBezTo>
                    <a:cubicBezTo>
                      <a:pt x="413" y="441"/>
                      <a:pt x="421" y="454"/>
                      <a:pt x="425" y="458"/>
                    </a:cubicBezTo>
                    <a:cubicBezTo>
                      <a:pt x="412" y="467"/>
                      <a:pt x="399" y="474"/>
                      <a:pt x="384" y="479"/>
                    </a:cubicBezTo>
                    <a:cubicBezTo>
                      <a:pt x="394" y="472"/>
                      <a:pt x="405" y="461"/>
                      <a:pt x="404" y="447"/>
                    </a:cubicBezTo>
                    <a:cubicBezTo>
                      <a:pt x="402" y="423"/>
                      <a:pt x="391" y="406"/>
                      <a:pt x="391" y="406"/>
                    </a:cubicBezTo>
                    <a:cubicBezTo>
                      <a:pt x="391" y="406"/>
                      <a:pt x="374" y="424"/>
                      <a:pt x="369" y="444"/>
                    </a:cubicBezTo>
                    <a:cubicBezTo>
                      <a:pt x="364" y="464"/>
                      <a:pt x="369" y="479"/>
                      <a:pt x="371" y="484"/>
                    </a:cubicBezTo>
                    <a:cubicBezTo>
                      <a:pt x="357" y="489"/>
                      <a:pt x="342" y="492"/>
                      <a:pt x="327" y="494"/>
                    </a:cubicBezTo>
                    <a:cubicBezTo>
                      <a:pt x="338" y="490"/>
                      <a:pt x="351" y="482"/>
                      <a:pt x="354" y="468"/>
                    </a:cubicBezTo>
                    <a:cubicBezTo>
                      <a:pt x="359" y="444"/>
                      <a:pt x="352" y="425"/>
                      <a:pt x="352" y="425"/>
                    </a:cubicBezTo>
                    <a:cubicBezTo>
                      <a:pt x="352" y="425"/>
                      <a:pt x="330" y="437"/>
                      <a:pt x="320" y="456"/>
                    </a:cubicBezTo>
                    <a:cubicBezTo>
                      <a:pt x="311" y="474"/>
                      <a:pt x="311" y="489"/>
                      <a:pt x="312" y="495"/>
                    </a:cubicBezTo>
                    <a:cubicBezTo>
                      <a:pt x="308" y="495"/>
                      <a:pt x="304" y="496"/>
                      <a:pt x="300" y="496"/>
                    </a:cubicBezTo>
                    <a:cubicBezTo>
                      <a:pt x="296" y="496"/>
                      <a:pt x="292" y="495"/>
                      <a:pt x="288" y="495"/>
                    </a:cubicBezTo>
                    <a:cubicBezTo>
                      <a:pt x="289" y="489"/>
                      <a:pt x="289" y="474"/>
                      <a:pt x="280" y="456"/>
                    </a:cubicBezTo>
                    <a:cubicBezTo>
                      <a:pt x="270" y="437"/>
                      <a:pt x="248" y="425"/>
                      <a:pt x="248" y="425"/>
                    </a:cubicBezTo>
                    <a:cubicBezTo>
                      <a:pt x="248" y="425"/>
                      <a:pt x="241" y="444"/>
                      <a:pt x="246" y="468"/>
                    </a:cubicBezTo>
                    <a:cubicBezTo>
                      <a:pt x="249" y="481"/>
                      <a:pt x="262" y="489"/>
                      <a:pt x="273" y="494"/>
                    </a:cubicBezTo>
                    <a:cubicBezTo>
                      <a:pt x="258" y="492"/>
                      <a:pt x="243" y="489"/>
                      <a:pt x="229" y="484"/>
                    </a:cubicBezTo>
                    <a:cubicBezTo>
                      <a:pt x="232" y="478"/>
                      <a:pt x="236" y="464"/>
                      <a:pt x="231" y="444"/>
                    </a:cubicBezTo>
                    <a:cubicBezTo>
                      <a:pt x="227" y="424"/>
                      <a:pt x="209" y="406"/>
                      <a:pt x="209" y="406"/>
                    </a:cubicBezTo>
                    <a:cubicBezTo>
                      <a:pt x="209" y="406"/>
                      <a:pt x="198" y="423"/>
                      <a:pt x="196" y="447"/>
                    </a:cubicBezTo>
                    <a:cubicBezTo>
                      <a:pt x="196" y="461"/>
                      <a:pt x="206" y="472"/>
                      <a:pt x="215" y="479"/>
                    </a:cubicBezTo>
                    <a:cubicBezTo>
                      <a:pt x="201" y="474"/>
                      <a:pt x="188" y="467"/>
                      <a:pt x="175" y="458"/>
                    </a:cubicBezTo>
                    <a:cubicBezTo>
                      <a:pt x="179" y="453"/>
                      <a:pt x="187" y="441"/>
                      <a:pt x="188" y="420"/>
                    </a:cubicBezTo>
                    <a:cubicBezTo>
                      <a:pt x="189" y="399"/>
                      <a:pt x="176" y="378"/>
                      <a:pt x="176" y="378"/>
                    </a:cubicBezTo>
                    <a:cubicBezTo>
                      <a:pt x="176" y="378"/>
                      <a:pt x="161" y="391"/>
                      <a:pt x="153" y="414"/>
                    </a:cubicBezTo>
                    <a:cubicBezTo>
                      <a:pt x="149" y="427"/>
                      <a:pt x="156" y="441"/>
                      <a:pt x="164" y="450"/>
                    </a:cubicBezTo>
                    <a:cubicBezTo>
                      <a:pt x="155" y="444"/>
                      <a:pt x="146" y="436"/>
                      <a:pt x="139" y="429"/>
                    </a:cubicBezTo>
                    <a:cubicBezTo>
                      <a:pt x="136" y="426"/>
                      <a:pt x="133" y="423"/>
                      <a:pt x="130" y="420"/>
                    </a:cubicBezTo>
                    <a:cubicBezTo>
                      <a:pt x="135" y="416"/>
                      <a:pt x="146" y="406"/>
                      <a:pt x="152" y="386"/>
                    </a:cubicBezTo>
                    <a:cubicBezTo>
                      <a:pt x="158" y="366"/>
                      <a:pt x="152" y="342"/>
                      <a:pt x="152" y="342"/>
                    </a:cubicBezTo>
                    <a:cubicBezTo>
                      <a:pt x="152" y="342"/>
                      <a:pt x="134" y="350"/>
                      <a:pt x="120" y="371"/>
                    </a:cubicBezTo>
                    <a:cubicBezTo>
                      <a:pt x="112" y="383"/>
                      <a:pt x="116" y="398"/>
                      <a:pt x="121" y="408"/>
                    </a:cubicBezTo>
                    <a:cubicBezTo>
                      <a:pt x="111" y="397"/>
                      <a:pt x="103" y="384"/>
                      <a:pt x="96" y="370"/>
                    </a:cubicBezTo>
                    <a:cubicBezTo>
                      <a:pt x="102" y="368"/>
                      <a:pt x="116" y="361"/>
                      <a:pt x="126" y="343"/>
                    </a:cubicBezTo>
                    <a:cubicBezTo>
                      <a:pt x="137" y="325"/>
                      <a:pt x="138" y="301"/>
                      <a:pt x="138" y="301"/>
                    </a:cubicBezTo>
                    <a:cubicBezTo>
                      <a:pt x="138" y="301"/>
                      <a:pt x="118" y="304"/>
                      <a:pt x="99" y="321"/>
                    </a:cubicBezTo>
                    <a:cubicBezTo>
                      <a:pt x="89" y="330"/>
                      <a:pt x="89" y="346"/>
                      <a:pt x="90" y="357"/>
                    </a:cubicBezTo>
                    <a:cubicBezTo>
                      <a:pt x="84" y="344"/>
                      <a:pt x="80" y="329"/>
                      <a:pt x="76" y="314"/>
                    </a:cubicBezTo>
                    <a:cubicBezTo>
                      <a:pt x="83" y="313"/>
                      <a:pt x="97" y="310"/>
                      <a:pt x="113" y="296"/>
                    </a:cubicBezTo>
                    <a:cubicBezTo>
                      <a:pt x="128" y="281"/>
                      <a:pt x="134" y="257"/>
                      <a:pt x="134" y="257"/>
                    </a:cubicBezTo>
                    <a:cubicBezTo>
                      <a:pt x="134" y="257"/>
                      <a:pt x="114" y="256"/>
                      <a:pt x="92" y="267"/>
                    </a:cubicBezTo>
                    <a:cubicBezTo>
                      <a:pt x="80" y="273"/>
                      <a:pt x="75" y="288"/>
                      <a:pt x="74" y="300"/>
                    </a:cubicBezTo>
                    <a:cubicBezTo>
                      <a:pt x="73" y="289"/>
                      <a:pt x="72" y="278"/>
                      <a:pt x="72" y="267"/>
                    </a:cubicBezTo>
                    <a:cubicBezTo>
                      <a:pt x="72" y="263"/>
                      <a:pt x="72" y="258"/>
                      <a:pt x="72" y="254"/>
                    </a:cubicBezTo>
                    <a:cubicBezTo>
                      <a:pt x="78" y="255"/>
                      <a:pt x="93" y="256"/>
                      <a:pt x="111" y="246"/>
                    </a:cubicBezTo>
                    <a:cubicBezTo>
                      <a:pt x="130" y="236"/>
                      <a:pt x="143" y="215"/>
                      <a:pt x="143" y="215"/>
                    </a:cubicBezTo>
                    <a:cubicBezTo>
                      <a:pt x="143" y="215"/>
                      <a:pt x="123" y="208"/>
                      <a:pt x="100" y="213"/>
                    </a:cubicBezTo>
                    <a:cubicBezTo>
                      <a:pt x="86" y="216"/>
                      <a:pt x="78" y="229"/>
                      <a:pt x="73" y="240"/>
                    </a:cubicBezTo>
                    <a:cubicBezTo>
                      <a:pt x="75" y="225"/>
                      <a:pt x="78" y="210"/>
                      <a:pt x="83" y="196"/>
                    </a:cubicBezTo>
                    <a:cubicBezTo>
                      <a:pt x="89" y="198"/>
                      <a:pt x="103" y="203"/>
                      <a:pt x="123" y="198"/>
                    </a:cubicBezTo>
                    <a:cubicBezTo>
                      <a:pt x="144" y="193"/>
                      <a:pt x="161" y="176"/>
                      <a:pt x="161" y="176"/>
                    </a:cubicBezTo>
                    <a:cubicBezTo>
                      <a:pt x="161" y="176"/>
                      <a:pt x="145" y="164"/>
                      <a:pt x="120" y="163"/>
                    </a:cubicBezTo>
                    <a:cubicBezTo>
                      <a:pt x="106" y="162"/>
                      <a:pt x="95" y="173"/>
                      <a:pt x="88" y="182"/>
                    </a:cubicBezTo>
                    <a:cubicBezTo>
                      <a:pt x="94" y="168"/>
                      <a:pt x="101" y="154"/>
                      <a:pt x="109" y="142"/>
                    </a:cubicBezTo>
                    <a:cubicBezTo>
                      <a:pt x="114" y="146"/>
                      <a:pt x="127" y="154"/>
                      <a:pt x="147" y="154"/>
                    </a:cubicBezTo>
                    <a:cubicBezTo>
                      <a:pt x="168" y="155"/>
                      <a:pt x="190" y="143"/>
                      <a:pt x="190" y="143"/>
                    </a:cubicBezTo>
                    <a:cubicBezTo>
                      <a:pt x="190" y="143"/>
                      <a:pt x="177" y="127"/>
                      <a:pt x="154" y="120"/>
                    </a:cubicBezTo>
                    <a:cubicBezTo>
                      <a:pt x="140" y="115"/>
                      <a:pt x="127" y="123"/>
                      <a:pt x="118" y="130"/>
                    </a:cubicBezTo>
                    <a:cubicBezTo>
                      <a:pt x="127" y="118"/>
                      <a:pt x="137" y="107"/>
                      <a:pt x="148" y="97"/>
                    </a:cubicBezTo>
                    <a:cubicBezTo>
                      <a:pt x="152" y="102"/>
                      <a:pt x="162" y="113"/>
                      <a:pt x="182" y="119"/>
                    </a:cubicBezTo>
                    <a:cubicBezTo>
                      <a:pt x="202" y="125"/>
                      <a:pt x="226" y="118"/>
                      <a:pt x="226" y="118"/>
                    </a:cubicBezTo>
                    <a:cubicBezTo>
                      <a:pt x="226" y="118"/>
                      <a:pt x="217" y="100"/>
                      <a:pt x="197" y="87"/>
                    </a:cubicBezTo>
                    <a:cubicBezTo>
                      <a:pt x="185" y="79"/>
                      <a:pt x="170" y="82"/>
                      <a:pt x="160" y="87"/>
                    </a:cubicBezTo>
                    <a:cubicBezTo>
                      <a:pt x="170" y="79"/>
                      <a:pt x="181" y="72"/>
                      <a:pt x="192" y="66"/>
                    </a:cubicBezTo>
                    <a:cubicBezTo>
                      <a:pt x="200" y="67"/>
                      <a:pt x="216" y="68"/>
                      <a:pt x="230" y="58"/>
                    </a:cubicBezTo>
                    <a:cubicBezTo>
                      <a:pt x="246" y="47"/>
                      <a:pt x="250" y="21"/>
                      <a:pt x="250" y="21"/>
                    </a:cubicBezTo>
                    <a:cubicBezTo>
                      <a:pt x="250" y="21"/>
                      <a:pt x="224" y="16"/>
                      <a:pt x="208" y="27"/>
                    </a:cubicBezTo>
                    <a:cubicBezTo>
                      <a:pt x="193" y="37"/>
                      <a:pt x="189" y="53"/>
                      <a:pt x="188" y="61"/>
                    </a:cubicBezTo>
                    <a:cubicBezTo>
                      <a:pt x="176" y="67"/>
                      <a:pt x="166" y="74"/>
                      <a:pt x="155" y="82"/>
                    </a:cubicBezTo>
                    <a:cubicBezTo>
                      <a:pt x="161" y="74"/>
                      <a:pt x="169" y="61"/>
                      <a:pt x="170" y="50"/>
                    </a:cubicBezTo>
                    <a:cubicBezTo>
                      <a:pt x="175" y="17"/>
                      <a:pt x="161" y="0"/>
                      <a:pt x="161" y="0"/>
                    </a:cubicBezTo>
                    <a:cubicBezTo>
                      <a:pt x="161" y="0"/>
                      <a:pt x="132" y="19"/>
                      <a:pt x="129" y="42"/>
                    </a:cubicBezTo>
                    <a:cubicBezTo>
                      <a:pt x="125" y="66"/>
                      <a:pt x="139" y="85"/>
                      <a:pt x="144" y="92"/>
                    </a:cubicBezTo>
                    <a:cubicBezTo>
                      <a:pt x="133" y="102"/>
                      <a:pt x="122" y="113"/>
                      <a:pt x="113" y="126"/>
                    </a:cubicBezTo>
                    <a:cubicBezTo>
                      <a:pt x="116" y="116"/>
                      <a:pt x="120" y="103"/>
                      <a:pt x="118" y="92"/>
                    </a:cubicBezTo>
                    <a:cubicBezTo>
                      <a:pt x="114" y="58"/>
                      <a:pt x="97" y="45"/>
                      <a:pt x="97" y="45"/>
                    </a:cubicBezTo>
                    <a:cubicBezTo>
                      <a:pt x="97" y="45"/>
                      <a:pt x="74" y="71"/>
                      <a:pt x="76" y="94"/>
                    </a:cubicBezTo>
                    <a:cubicBezTo>
                      <a:pt x="79" y="118"/>
                      <a:pt x="97" y="133"/>
                      <a:pt x="104" y="138"/>
                    </a:cubicBezTo>
                    <a:cubicBezTo>
                      <a:pt x="96" y="151"/>
                      <a:pt x="88" y="164"/>
                      <a:pt x="82" y="179"/>
                    </a:cubicBezTo>
                    <a:cubicBezTo>
                      <a:pt x="83" y="168"/>
                      <a:pt x="83" y="155"/>
                      <a:pt x="79" y="145"/>
                    </a:cubicBezTo>
                    <a:cubicBezTo>
                      <a:pt x="67" y="113"/>
                      <a:pt x="46" y="105"/>
                      <a:pt x="46" y="105"/>
                    </a:cubicBezTo>
                    <a:cubicBezTo>
                      <a:pt x="46" y="105"/>
                      <a:pt x="31" y="136"/>
                      <a:pt x="39" y="158"/>
                    </a:cubicBezTo>
                    <a:cubicBezTo>
                      <a:pt x="48" y="180"/>
                      <a:pt x="69" y="190"/>
                      <a:pt x="77" y="193"/>
                    </a:cubicBezTo>
                    <a:cubicBezTo>
                      <a:pt x="72" y="208"/>
                      <a:pt x="69" y="223"/>
                      <a:pt x="67" y="238"/>
                    </a:cubicBezTo>
                    <a:cubicBezTo>
                      <a:pt x="65" y="228"/>
                      <a:pt x="62" y="215"/>
                      <a:pt x="55" y="206"/>
                    </a:cubicBezTo>
                    <a:cubicBezTo>
                      <a:pt x="35" y="179"/>
                      <a:pt x="13" y="177"/>
                      <a:pt x="13" y="177"/>
                    </a:cubicBezTo>
                    <a:cubicBezTo>
                      <a:pt x="13" y="177"/>
                      <a:pt x="6" y="210"/>
                      <a:pt x="20" y="230"/>
                    </a:cubicBezTo>
                    <a:cubicBezTo>
                      <a:pt x="34" y="249"/>
                      <a:pt x="57" y="253"/>
                      <a:pt x="66" y="253"/>
                    </a:cubicBezTo>
                    <a:cubicBezTo>
                      <a:pt x="65" y="258"/>
                      <a:pt x="65" y="262"/>
                      <a:pt x="65" y="267"/>
                    </a:cubicBezTo>
                    <a:cubicBezTo>
                      <a:pt x="65" y="278"/>
                      <a:pt x="66" y="289"/>
                      <a:pt x="68" y="300"/>
                    </a:cubicBezTo>
                    <a:cubicBezTo>
                      <a:pt x="63" y="290"/>
                      <a:pt x="56" y="278"/>
                      <a:pt x="48" y="272"/>
                    </a:cubicBezTo>
                    <a:cubicBezTo>
                      <a:pt x="21" y="251"/>
                      <a:pt x="0" y="254"/>
                      <a:pt x="0" y="254"/>
                    </a:cubicBezTo>
                    <a:cubicBezTo>
                      <a:pt x="0" y="254"/>
                      <a:pt x="2" y="288"/>
                      <a:pt x="20" y="303"/>
                    </a:cubicBezTo>
                    <a:cubicBezTo>
                      <a:pt x="38" y="318"/>
                      <a:pt x="62" y="316"/>
                      <a:pt x="70" y="315"/>
                    </a:cubicBezTo>
                    <a:cubicBezTo>
                      <a:pt x="73" y="330"/>
                      <a:pt x="78" y="345"/>
                      <a:pt x="84" y="358"/>
                    </a:cubicBezTo>
                    <a:cubicBezTo>
                      <a:pt x="77" y="351"/>
                      <a:pt x="68" y="341"/>
                      <a:pt x="58" y="337"/>
                    </a:cubicBezTo>
                    <a:cubicBezTo>
                      <a:pt x="26" y="324"/>
                      <a:pt x="7" y="332"/>
                      <a:pt x="7" y="332"/>
                    </a:cubicBezTo>
                    <a:cubicBezTo>
                      <a:pt x="7" y="332"/>
                      <a:pt x="17" y="365"/>
                      <a:pt x="39" y="375"/>
                    </a:cubicBezTo>
                    <a:cubicBezTo>
                      <a:pt x="61" y="384"/>
                      <a:pt x="83" y="376"/>
                      <a:pt x="90" y="373"/>
                    </a:cubicBezTo>
                    <a:cubicBezTo>
                      <a:pt x="97" y="387"/>
                      <a:pt x="106" y="400"/>
                      <a:pt x="115" y="412"/>
                    </a:cubicBezTo>
                    <a:cubicBezTo>
                      <a:pt x="107" y="406"/>
                      <a:pt x="95" y="399"/>
                      <a:pt x="84" y="397"/>
                    </a:cubicBezTo>
                    <a:cubicBezTo>
                      <a:pt x="50" y="393"/>
                      <a:pt x="34" y="406"/>
                      <a:pt x="34" y="406"/>
                    </a:cubicBezTo>
                    <a:cubicBezTo>
                      <a:pt x="34" y="406"/>
                      <a:pt x="52" y="435"/>
                      <a:pt x="76" y="439"/>
                    </a:cubicBezTo>
                    <a:cubicBezTo>
                      <a:pt x="99" y="443"/>
                      <a:pt x="118" y="429"/>
                      <a:pt x="125" y="423"/>
                    </a:cubicBezTo>
                    <a:cubicBezTo>
                      <a:pt x="135" y="435"/>
                      <a:pt x="147" y="445"/>
                      <a:pt x="159" y="455"/>
                    </a:cubicBezTo>
                    <a:cubicBezTo>
                      <a:pt x="149" y="451"/>
                      <a:pt x="136" y="448"/>
                      <a:pt x="125" y="449"/>
                    </a:cubicBezTo>
                    <a:cubicBezTo>
                      <a:pt x="91" y="453"/>
                      <a:pt x="79" y="470"/>
                      <a:pt x="79" y="470"/>
                    </a:cubicBezTo>
                    <a:cubicBezTo>
                      <a:pt x="79" y="470"/>
                      <a:pt x="104" y="493"/>
                      <a:pt x="128" y="491"/>
                    </a:cubicBezTo>
                    <a:cubicBezTo>
                      <a:pt x="152" y="489"/>
                      <a:pt x="167" y="471"/>
                      <a:pt x="171" y="464"/>
                    </a:cubicBezTo>
                    <a:cubicBezTo>
                      <a:pt x="184" y="472"/>
                      <a:pt x="198" y="479"/>
                      <a:pt x="213" y="485"/>
                    </a:cubicBezTo>
                    <a:cubicBezTo>
                      <a:pt x="202" y="484"/>
                      <a:pt x="188" y="484"/>
                      <a:pt x="178" y="488"/>
                    </a:cubicBezTo>
                    <a:cubicBezTo>
                      <a:pt x="147" y="501"/>
                      <a:pt x="139" y="521"/>
                      <a:pt x="139" y="521"/>
                    </a:cubicBezTo>
                    <a:cubicBezTo>
                      <a:pt x="139" y="521"/>
                      <a:pt x="170" y="537"/>
                      <a:pt x="192" y="528"/>
                    </a:cubicBezTo>
                    <a:cubicBezTo>
                      <a:pt x="214" y="520"/>
                      <a:pt x="224" y="498"/>
                      <a:pt x="227" y="490"/>
                    </a:cubicBezTo>
                    <a:cubicBezTo>
                      <a:pt x="241" y="495"/>
                      <a:pt x="257" y="498"/>
                      <a:pt x="272" y="500"/>
                    </a:cubicBezTo>
                    <a:cubicBezTo>
                      <a:pt x="262" y="502"/>
                      <a:pt x="249" y="506"/>
                      <a:pt x="240" y="512"/>
                    </a:cubicBezTo>
                    <a:cubicBezTo>
                      <a:pt x="212" y="533"/>
                      <a:pt x="210" y="554"/>
                      <a:pt x="210" y="554"/>
                    </a:cubicBezTo>
                    <a:cubicBezTo>
                      <a:pt x="210" y="554"/>
                      <a:pt x="244" y="561"/>
                      <a:pt x="263" y="547"/>
                    </a:cubicBezTo>
                    <a:cubicBezTo>
                      <a:pt x="282" y="533"/>
                      <a:pt x="286" y="510"/>
                      <a:pt x="287" y="502"/>
                    </a:cubicBezTo>
                    <a:cubicBezTo>
                      <a:pt x="291" y="502"/>
                      <a:pt x="296" y="502"/>
                      <a:pt x="300" y="502"/>
                    </a:cubicBezTo>
                    <a:cubicBezTo>
                      <a:pt x="304" y="502"/>
                      <a:pt x="309" y="502"/>
                      <a:pt x="313" y="502"/>
                    </a:cubicBezTo>
                    <a:cubicBezTo>
                      <a:pt x="314" y="510"/>
                      <a:pt x="318" y="533"/>
                      <a:pt x="337" y="547"/>
                    </a:cubicBezTo>
                    <a:cubicBezTo>
                      <a:pt x="356" y="561"/>
                      <a:pt x="390" y="554"/>
                      <a:pt x="390" y="554"/>
                    </a:cubicBezTo>
                    <a:cubicBezTo>
                      <a:pt x="390" y="554"/>
                      <a:pt x="388" y="533"/>
                      <a:pt x="360" y="512"/>
                    </a:cubicBezTo>
                    <a:cubicBezTo>
                      <a:pt x="352" y="506"/>
                      <a:pt x="338" y="502"/>
                      <a:pt x="328" y="500"/>
                    </a:cubicBezTo>
                    <a:cubicBezTo>
                      <a:pt x="343" y="498"/>
                      <a:pt x="359" y="495"/>
                      <a:pt x="373" y="490"/>
                    </a:cubicBezTo>
                    <a:cubicBezTo>
                      <a:pt x="376" y="498"/>
                      <a:pt x="386" y="520"/>
                      <a:pt x="408" y="528"/>
                    </a:cubicBezTo>
                    <a:cubicBezTo>
                      <a:pt x="430" y="537"/>
                      <a:pt x="461" y="521"/>
                      <a:pt x="461" y="521"/>
                    </a:cubicBezTo>
                    <a:cubicBezTo>
                      <a:pt x="461" y="521"/>
                      <a:pt x="454" y="501"/>
                      <a:pt x="422" y="488"/>
                    </a:cubicBezTo>
                    <a:cubicBezTo>
                      <a:pt x="412" y="484"/>
                      <a:pt x="398" y="484"/>
                      <a:pt x="388" y="485"/>
                    </a:cubicBezTo>
                    <a:cubicBezTo>
                      <a:pt x="402" y="479"/>
                      <a:pt x="416" y="472"/>
                      <a:pt x="429" y="464"/>
                    </a:cubicBezTo>
                    <a:cubicBezTo>
                      <a:pt x="434" y="471"/>
                      <a:pt x="449" y="489"/>
                      <a:pt x="472" y="491"/>
                    </a:cubicBezTo>
                    <a:cubicBezTo>
                      <a:pt x="496" y="493"/>
                      <a:pt x="521" y="470"/>
                      <a:pt x="521" y="470"/>
                    </a:cubicBezTo>
                    <a:cubicBezTo>
                      <a:pt x="521" y="470"/>
                      <a:pt x="509" y="453"/>
                      <a:pt x="475" y="449"/>
                    </a:cubicBezTo>
                    <a:cubicBezTo>
                      <a:pt x="464" y="448"/>
                      <a:pt x="451" y="451"/>
                      <a:pt x="441" y="455"/>
                    </a:cubicBezTo>
                    <a:cubicBezTo>
                      <a:pt x="454" y="445"/>
                      <a:pt x="465" y="435"/>
                      <a:pt x="475" y="424"/>
                    </a:cubicBezTo>
                    <a:cubicBezTo>
                      <a:pt x="482" y="429"/>
                      <a:pt x="501" y="443"/>
                      <a:pt x="524" y="439"/>
                    </a:cubicBezTo>
                    <a:cubicBezTo>
                      <a:pt x="548" y="435"/>
                      <a:pt x="566" y="406"/>
                      <a:pt x="566" y="406"/>
                    </a:cubicBezTo>
                    <a:cubicBezTo>
                      <a:pt x="566" y="406"/>
                      <a:pt x="550" y="393"/>
                      <a:pt x="516" y="397"/>
                    </a:cubicBezTo>
                    <a:cubicBezTo>
                      <a:pt x="505" y="399"/>
                      <a:pt x="494" y="406"/>
                      <a:pt x="485" y="411"/>
                    </a:cubicBezTo>
                    <a:cubicBezTo>
                      <a:pt x="495" y="399"/>
                      <a:pt x="503" y="386"/>
                      <a:pt x="510" y="373"/>
                    </a:cubicBezTo>
                    <a:cubicBezTo>
                      <a:pt x="518" y="376"/>
                      <a:pt x="540" y="384"/>
                      <a:pt x="561" y="375"/>
                    </a:cubicBezTo>
                    <a:cubicBezTo>
                      <a:pt x="583" y="365"/>
                      <a:pt x="593" y="332"/>
                      <a:pt x="593" y="332"/>
                    </a:cubicBezTo>
                    <a:cubicBezTo>
                      <a:pt x="593" y="332"/>
                      <a:pt x="574" y="324"/>
                      <a:pt x="542" y="337"/>
                    </a:cubicBezTo>
                    <a:close/>
                  </a:path>
                </a:pathLst>
              </a:custGeom>
              <a:solidFill>
                <a:schemeClr val="bg1">
                  <a:lumMod val="85000"/>
                  <a:alpha val="40000"/>
                </a:schemeClr>
              </a:solidFill>
              <a:ln>
                <a:noFill/>
              </a:ln>
            </p:spPr>
            <p:txBody>
              <a:bodyPr vert="horz" wrap="square" lIns="91412" tIns="45706" rIns="91412" bIns="45706" numCol="1" anchor="t" anchorCtr="0" compatLnSpc="1"/>
              <a:lstStyle/>
              <a:p>
                <a:endParaRPr lang="zh-CN" altLang="en-US" sz="1800"/>
              </a:p>
            </p:txBody>
          </p:sp>
          <p:sp>
            <p:nvSpPr>
              <p:cNvPr id="6" name="Freeform 3738"/>
              <p:cNvSpPr>
                <a:spLocks noEditPoints="1"/>
              </p:cNvSpPr>
              <p:nvPr/>
            </p:nvSpPr>
            <p:spPr bwMode="auto">
              <a:xfrm>
                <a:off x="661988" y="1631950"/>
                <a:ext cx="1798638" cy="2092325"/>
              </a:xfrm>
              <a:custGeom>
                <a:avLst/>
                <a:gdLst>
                  <a:gd name="T0" fmla="*/ 491 w 566"/>
                  <a:gd name="T1" fmla="*/ 0 h 659"/>
                  <a:gd name="T2" fmla="*/ 491 w 566"/>
                  <a:gd name="T3" fmla="*/ 27 h 659"/>
                  <a:gd name="T4" fmla="*/ 479 w 566"/>
                  <a:gd name="T5" fmla="*/ 38 h 659"/>
                  <a:gd name="T6" fmla="*/ 450 w 566"/>
                  <a:gd name="T7" fmla="*/ 38 h 659"/>
                  <a:gd name="T8" fmla="*/ 450 w 566"/>
                  <a:gd name="T9" fmla="*/ 0 h 659"/>
                  <a:gd name="T10" fmla="*/ 115 w 566"/>
                  <a:gd name="T11" fmla="*/ 0 h 659"/>
                  <a:gd name="T12" fmla="*/ 115 w 566"/>
                  <a:gd name="T13" fmla="*/ 38 h 659"/>
                  <a:gd name="T14" fmla="*/ 87 w 566"/>
                  <a:gd name="T15" fmla="*/ 38 h 659"/>
                  <a:gd name="T16" fmla="*/ 75 w 566"/>
                  <a:gd name="T17" fmla="*/ 27 h 659"/>
                  <a:gd name="T18" fmla="*/ 75 w 566"/>
                  <a:gd name="T19" fmla="*/ 0 h 659"/>
                  <a:gd name="T20" fmla="*/ 0 w 566"/>
                  <a:gd name="T21" fmla="*/ 0 h 659"/>
                  <a:gd name="T22" fmla="*/ 0 w 566"/>
                  <a:gd name="T23" fmla="*/ 64 h 659"/>
                  <a:gd name="T24" fmla="*/ 75 w 566"/>
                  <a:gd name="T25" fmla="*/ 245 h 659"/>
                  <a:gd name="T26" fmla="*/ 155 w 566"/>
                  <a:gd name="T27" fmla="*/ 275 h 659"/>
                  <a:gd name="T28" fmla="*/ 255 w 566"/>
                  <a:gd name="T29" fmla="*/ 332 h 659"/>
                  <a:gd name="T30" fmla="*/ 255 w 566"/>
                  <a:gd name="T31" fmla="*/ 391 h 659"/>
                  <a:gd name="T32" fmla="*/ 238 w 566"/>
                  <a:gd name="T33" fmla="*/ 414 h 659"/>
                  <a:gd name="T34" fmla="*/ 238 w 566"/>
                  <a:gd name="T35" fmla="*/ 430 h 659"/>
                  <a:gd name="T36" fmla="*/ 255 w 566"/>
                  <a:gd name="T37" fmla="*/ 452 h 659"/>
                  <a:gd name="T38" fmla="*/ 255 w 566"/>
                  <a:gd name="T39" fmla="*/ 499 h 659"/>
                  <a:gd name="T40" fmla="*/ 238 w 566"/>
                  <a:gd name="T41" fmla="*/ 522 h 659"/>
                  <a:gd name="T42" fmla="*/ 238 w 566"/>
                  <a:gd name="T43" fmla="*/ 538 h 659"/>
                  <a:gd name="T44" fmla="*/ 255 w 566"/>
                  <a:gd name="T45" fmla="*/ 560 h 659"/>
                  <a:gd name="T46" fmla="*/ 255 w 566"/>
                  <a:gd name="T47" fmla="*/ 571 h 659"/>
                  <a:gd name="T48" fmla="*/ 221 w 566"/>
                  <a:gd name="T49" fmla="*/ 622 h 659"/>
                  <a:gd name="T50" fmla="*/ 165 w 566"/>
                  <a:gd name="T51" fmla="*/ 659 h 659"/>
                  <a:gd name="T52" fmla="*/ 399 w 566"/>
                  <a:gd name="T53" fmla="*/ 659 h 659"/>
                  <a:gd name="T54" fmla="*/ 367 w 566"/>
                  <a:gd name="T55" fmla="*/ 628 h 659"/>
                  <a:gd name="T56" fmla="*/ 310 w 566"/>
                  <a:gd name="T57" fmla="*/ 571 h 659"/>
                  <a:gd name="T58" fmla="*/ 310 w 566"/>
                  <a:gd name="T59" fmla="*/ 560 h 659"/>
                  <a:gd name="T60" fmla="*/ 327 w 566"/>
                  <a:gd name="T61" fmla="*/ 538 h 659"/>
                  <a:gd name="T62" fmla="*/ 327 w 566"/>
                  <a:gd name="T63" fmla="*/ 522 h 659"/>
                  <a:gd name="T64" fmla="*/ 310 w 566"/>
                  <a:gd name="T65" fmla="*/ 499 h 659"/>
                  <a:gd name="T66" fmla="*/ 310 w 566"/>
                  <a:gd name="T67" fmla="*/ 452 h 659"/>
                  <a:gd name="T68" fmla="*/ 327 w 566"/>
                  <a:gd name="T69" fmla="*/ 430 h 659"/>
                  <a:gd name="T70" fmla="*/ 327 w 566"/>
                  <a:gd name="T71" fmla="*/ 414 h 659"/>
                  <a:gd name="T72" fmla="*/ 310 w 566"/>
                  <a:gd name="T73" fmla="*/ 391 h 659"/>
                  <a:gd name="T74" fmla="*/ 310 w 566"/>
                  <a:gd name="T75" fmla="*/ 332 h 659"/>
                  <a:gd name="T76" fmla="*/ 410 w 566"/>
                  <a:gd name="T77" fmla="*/ 275 h 659"/>
                  <a:gd name="T78" fmla="*/ 491 w 566"/>
                  <a:gd name="T79" fmla="*/ 245 h 659"/>
                  <a:gd name="T80" fmla="*/ 566 w 566"/>
                  <a:gd name="T81" fmla="*/ 64 h 659"/>
                  <a:gd name="T82" fmla="*/ 566 w 566"/>
                  <a:gd name="T83" fmla="*/ 0 h 659"/>
                  <a:gd name="T84" fmla="*/ 491 w 566"/>
                  <a:gd name="T85" fmla="*/ 0 h 659"/>
                  <a:gd name="T86" fmla="*/ 50 w 566"/>
                  <a:gd name="T87" fmla="*/ 173 h 659"/>
                  <a:gd name="T88" fmla="*/ 27 w 566"/>
                  <a:gd name="T89" fmla="*/ 28 h 659"/>
                  <a:gd name="T90" fmla="*/ 49 w 566"/>
                  <a:gd name="T91" fmla="*/ 28 h 659"/>
                  <a:gd name="T92" fmla="*/ 77 w 566"/>
                  <a:gd name="T93" fmla="*/ 67 h 659"/>
                  <a:gd name="T94" fmla="*/ 115 w 566"/>
                  <a:gd name="T95" fmla="*/ 67 h 659"/>
                  <a:gd name="T96" fmla="*/ 115 w 566"/>
                  <a:gd name="T97" fmla="*/ 167 h 659"/>
                  <a:gd name="T98" fmla="*/ 133 w 566"/>
                  <a:gd name="T99" fmla="*/ 243 h 659"/>
                  <a:gd name="T100" fmla="*/ 50 w 566"/>
                  <a:gd name="T101" fmla="*/ 173 h 659"/>
                  <a:gd name="T102" fmla="*/ 516 w 566"/>
                  <a:gd name="T103" fmla="*/ 173 h 659"/>
                  <a:gd name="T104" fmla="*/ 431 w 566"/>
                  <a:gd name="T105" fmla="*/ 243 h 659"/>
                  <a:gd name="T106" fmla="*/ 450 w 566"/>
                  <a:gd name="T107" fmla="*/ 167 h 659"/>
                  <a:gd name="T108" fmla="*/ 450 w 566"/>
                  <a:gd name="T109" fmla="*/ 67 h 659"/>
                  <a:gd name="T110" fmla="*/ 489 w 566"/>
                  <a:gd name="T111" fmla="*/ 67 h 659"/>
                  <a:gd name="T112" fmla="*/ 517 w 566"/>
                  <a:gd name="T113" fmla="*/ 28 h 659"/>
                  <a:gd name="T114" fmla="*/ 539 w 566"/>
                  <a:gd name="T115" fmla="*/ 28 h 659"/>
                  <a:gd name="T116" fmla="*/ 516 w 566"/>
                  <a:gd name="T117" fmla="*/ 173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659">
                    <a:moveTo>
                      <a:pt x="491" y="0"/>
                    </a:moveTo>
                    <a:cubicBezTo>
                      <a:pt x="491" y="0"/>
                      <a:pt x="491" y="18"/>
                      <a:pt x="491" y="27"/>
                    </a:cubicBezTo>
                    <a:cubicBezTo>
                      <a:pt x="491" y="36"/>
                      <a:pt x="485" y="38"/>
                      <a:pt x="479" y="38"/>
                    </a:cubicBezTo>
                    <a:cubicBezTo>
                      <a:pt x="474" y="38"/>
                      <a:pt x="455" y="38"/>
                      <a:pt x="450" y="38"/>
                    </a:cubicBezTo>
                    <a:cubicBezTo>
                      <a:pt x="450" y="0"/>
                      <a:pt x="450" y="0"/>
                      <a:pt x="450" y="0"/>
                    </a:cubicBezTo>
                    <a:cubicBezTo>
                      <a:pt x="115" y="0"/>
                      <a:pt x="115" y="0"/>
                      <a:pt x="115" y="0"/>
                    </a:cubicBezTo>
                    <a:cubicBezTo>
                      <a:pt x="115" y="38"/>
                      <a:pt x="115" y="38"/>
                      <a:pt x="115" y="38"/>
                    </a:cubicBezTo>
                    <a:cubicBezTo>
                      <a:pt x="108" y="38"/>
                      <a:pt x="92" y="38"/>
                      <a:pt x="87" y="38"/>
                    </a:cubicBezTo>
                    <a:cubicBezTo>
                      <a:pt x="81" y="38"/>
                      <a:pt x="75" y="36"/>
                      <a:pt x="75" y="27"/>
                    </a:cubicBezTo>
                    <a:cubicBezTo>
                      <a:pt x="75" y="18"/>
                      <a:pt x="75" y="0"/>
                      <a:pt x="75" y="0"/>
                    </a:cubicBezTo>
                    <a:cubicBezTo>
                      <a:pt x="0" y="0"/>
                      <a:pt x="0" y="0"/>
                      <a:pt x="0" y="0"/>
                    </a:cubicBezTo>
                    <a:cubicBezTo>
                      <a:pt x="0" y="0"/>
                      <a:pt x="0" y="44"/>
                      <a:pt x="0" y="64"/>
                    </a:cubicBezTo>
                    <a:cubicBezTo>
                      <a:pt x="0" y="130"/>
                      <a:pt x="16" y="204"/>
                      <a:pt x="75" y="245"/>
                    </a:cubicBezTo>
                    <a:cubicBezTo>
                      <a:pt x="105" y="266"/>
                      <a:pt x="134" y="273"/>
                      <a:pt x="155" y="275"/>
                    </a:cubicBezTo>
                    <a:cubicBezTo>
                      <a:pt x="180" y="304"/>
                      <a:pt x="215" y="325"/>
                      <a:pt x="255" y="332"/>
                    </a:cubicBezTo>
                    <a:cubicBezTo>
                      <a:pt x="255" y="391"/>
                      <a:pt x="255" y="391"/>
                      <a:pt x="255" y="391"/>
                    </a:cubicBezTo>
                    <a:cubicBezTo>
                      <a:pt x="245" y="394"/>
                      <a:pt x="238" y="403"/>
                      <a:pt x="238" y="414"/>
                    </a:cubicBezTo>
                    <a:cubicBezTo>
                      <a:pt x="238" y="430"/>
                      <a:pt x="238" y="430"/>
                      <a:pt x="238" y="430"/>
                    </a:cubicBezTo>
                    <a:cubicBezTo>
                      <a:pt x="238" y="440"/>
                      <a:pt x="245" y="449"/>
                      <a:pt x="255" y="452"/>
                    </a:cubicBezTo>
                    <a:cubicBezTo>
                      <a:pt x="255" y="499"/>
                      <a:pt x="255" y="499"/>
                      <a:pt x="255" y="499"/>
                    </a:cubicBezTo>
                    <a:cubicBezTo>
                      <a:pt x="245" y="502"/>
                      <a:pt x="238" y="511"/>
                      <a:pt x="238" y="522"/>
                    </a:cubicBezTo>
                    <a:cubicBezTo>
                      <a:pt x="238" y="538"/>
                      <a:pt x="238" y="538"/>
                      <a:pt x="238" y="538"/>
                    </a:cubicBezTo>
                    <a:cubicBezTo>
                      <a:pt x="238" y="548"/>
                      <a:pt x="245" y="557"/>
                      <a:pt x="255" y="560"/>
                    </a:cubicBezTo>
                    <a:cubicBezTo>
                      <a:pt x="255" y="571"/>
                      <a:pt x="255" y="571"/>
                      <a:pt x="255" y="571"/>
                    </a:cubicBezTo>
                    <a:cubicBezTo>
                      <a:pt x="255" y="600"/>
                      <a:pt x="231" y="616"/>
                      <a:pt x="221" y="622"/>
                    </a:cubicBezTo>
                    <a:cubicBezTo>
                      <a:pt x="201" y="634"/>
                      <a:pt x="165" y="621"/>
                      <a:pt x="165" y="659"/>
                    </a:cubicBezTo>
                    <a:cubicBezTo>
                      <a:pt x="399" y="659"/>
                      <a:pt x="399" y="659"/>
                      <a:pt x="399" y="659"/>
                    </a:cubicBezTo>
                    <a:cubicBezTo>
                      <a:pt x="399" y="659"/>
                      <a:pt x="399" y="632"/>
                      <a:pt x="367" y="628"/>
                    </a:cubicBezTo>
                    <a:cubicBezTo>
                      <a:pt x="340" y="625"/>
                      <a:pt x="310" y="606"/>
                      <a:pt x="310" y="571"/>
                    </a:cubicBezTo>
                    <a:cubicBezTo>
                      <a:pt x="310" y="560"/>
                      <a:pt x="310" y="560"/>
                      <a:pt x="310" y="560"/>
                    </a:cubicBezTo>
                    <a:cubicBezTo>
                      <a:pt x="320" y="557"/>
                      <a:pt x="327" y="548"/>
                      <a:pt x="327" y="538"/>
                    </a:cubicBezTo>
                    <a:cubicBezTo>
                      <a:pt x="327" y="522"/>
                      <a:pt x="327" y="522"/>
                      <a:pt x="327" y="522"/>
                    </a:cubicBezTo>
                    <a:cubicBezTo>
                      <a:pt x="327" y="511"/>
                      <a:pt x="320" y="502"/>
                      <a:pt x="310" y="499"/>
                    </a:cubicBezTo>
                    <a:cubicBezTo>
                      <a:pt x="310" y="452"/>
                      <a:pt x="310" y="452"/>
                      <a:pt x="310" y="452"/>
                    </a:cubicBezTo>
                    <a:cubicBezTo>
                      <a:pt x="320" y="449"/>
                      <a:pt x="327" y="440"/>
                      <a:pt x="327" y="430"/>
                    </a:cubicBezTo>
                    <a:cubicBezTo>
                      <a:pt x="327" y="414"/>
                      <a:pt x="327" y="414"/>
                      <a:pt x="327" y="414"/>
                    </a:cubicBezTo>
                    <a:cubicBezTo>
                      <a:pt x="327" y="403"/>
                      <a:pt x="320" y="394"/>
                      <a:pt x="310" y="391"/>
                    </a:cubicBezTo>
                    <a:cubicBezTo>
                      <a:pt x="310" y="332"/>
                      <a:pt x="310" y="332"/>
                      <a:pt x="310" y="332"/>
                    </a:cubicBezTo>
                    <a:cubicBezTo>
                      <a:pt x="350" y="325"/>
                      <a:pt x="385" y="304"/>
                      <a:pt x="410" y="275"/>
                    </a:cubicBezTo>
                    <a:cubicBezTo>
                      <a:pt x="430" y="273"/>
                      <a:pt x="460" y="266"/>
                      <a:pt x="491" y="245"/>
                    </a:cubicBezTo>
                    <a:cubicBezTo>
                      <a:pt x="550" y="204"/>
                      <a:pt x="566" y="130"/>
                      <a:pt x="566" y="64"/>
                    </a:cubicBezTo>
                    <a:cubicBezTo>
                      <a:pt x="566" y="44"/>
                      <a:pt x="566" y="0"/>
                      <a:pt x="566" y="0"/>
                    </a:cubicBezTo>
                    <a:lnTo>
                      <a:pt x="491" y="0"/>
                    </a:lnTo>
                    <a:close/>
                    <a:moveTo>
                      <a:pt x="50" y="173"/>
                    </a:moveTo>
                    <a:cubicBezTo>
                      <a:pt x="19" y="119"/>
                      <a:pt x="27" y="28"/>
                      <a:pt x="27" y="28"/>
                    </a:cubicBezTo>
                    <a:cubicBezTo>
                      <a:pt x="49" y="28"/>
                      <a:pt x="49" y="28"/>
                      <a:pt x="49" y="28"/>
                    </a:cubicBezTo>
                    <a:cubicBezTo>
                      <a:pt x="49" y="56"/>
                      <a:pt x="64" y="67"/>
                      <a:pt x="77" y="67"/>
                    </a:cubicBezTo>
                    <a:cubicBezTo>
                      <a:pt x="87" y="67"/>
                      <a:pt x="108" y="67"/>
                      <a:pt x="115" y="67"/>
                    </a:cubicBezTo>
                    <a:cubicBezTo>
                      <a:pt x="115" y="167"/>
                      <a:pt x="115" y="167"/>
                      <a:pt x="115" y="167"/>
                    </a:cubicBezTo>
                    <a:cubicBezTo>
                      <a:pt x="115" y="194"/>
                      <a:pt x="122" y="220"/>
                      <a:pt x="133" y="243"/>
                    </a:cubicBezTo>
                    <a:cubicBezTo>
                      <a:pt x="111" y="237"/>
                      <a:pt x="76" y="219"/>
                      <a:pt x="50" y="173"/>
                    </a:cubicBezTo>
                    <a:close/>
                    <a:moveTo>
                      <a:pt x="516" y="173"/>
                    </a:moveTo>
                    <a:cubicBezTo>
                      <a:pt x="489" y="220"/>
                      <a:pt x="454" y="238"/>
                      <a:pt x="431" y="243"/>
                    </a:cubicBezTo>
                    <a:cubicBezTo>
                      <a:pt x="443" y="220"/>
                      <a:pt x="450" y="194"/>
                      <a:pt x="450" y="167"/>
                    </a:cubicBezTo>
                    <a:cubicBezTo>
                      <a:pt x="450" y="67"/>
                      <a:pt x="450" y="67"/>
                      <a:pt x="450" y="67"/>
                    </a:cubicBezTo>
                    <a:cubicBezTo>
                      <a:pt x="456" y="67"/>
                      <a:pt x="478" y="67"/>
                      <a:pt x="489" y="67"/>
                    </a:cubicBezTo>
                    <a:cubicBezTo>
                      <a:pt x="502" y="67"/>
                      <a:pt x="517" y="56"/>
                      <a:pt x="517" y="28"/>
                    </a:cubicBezTo>
                    <a:cubicBezTo>
                      <a:pt x="539" y="28"/>
                      <a:pt x="539" y="28"/>
                      <a:pt x="539" y="28"/>
                    </a:cubicBezTo>
                    <a:cubicBezTo>
                      <a:pt x="539" y="28"/>
                      <a:pt x="547" y="119"/>
                      <a:pt x="516" y="173"/>
                    </a:cubicBezTo>
                    <a:close/>
                  </a:path>
                </a:pathLst>
              </a:custGeom>
              <a:solidFill>
                <a:srgbClr val="DBC2DA"/>
              </a:solidFill>
              <a:ln>
                <a:noFill/>
              </a:ln>
            </p:spPr>
            <p:txBody>
              <a:bodyPr vert="horz" wrap="square" lIns="91412" tIns="45706" rIns="91412" bIns="45706" numCol="1" anchor="t" anchorCtr="0" compatLnSpc="1"/>
              <a:lstStyle/>
              <a:p>
                <a:endParaRPr lang="zh-CN" altLang="en-US" sz="1800" dirty="0"/>
              </a:p>
            </p:txBody>
          </p:sp>
          <p:grpSp>
            <p:nvGrpSpPr>
              <p:cNvPr id="7" name="组合 58"/>
              <p:cNvGrpSpPr/>
              <p:nvPr/>
            </p:nvGrpSpPr>
            <p:grpSpPr>
              <a:xfrm>
                <a:off x="1090613" y="2070100"/>
                <a:ext cx="941388" cy="647700"/>
                <a:chOff x="1090613" y="2070100"/>
                <a:chExt cx="941388" cy="647700"/>
              </a:xfrm>
            </p:grpSpPr>
            <p:sp>
              <p:nvSpPr>
                <p:cNvPr id="8" name="Freeform 3739"/>
                <p:cNvSpPr/>
                <p:nvPr/>
              </p:nvSpPr>
              <p:spPr bwMode="auto">
                <a:xfrm>
                  <a:off x="1835151" y="2092325"/>
                  <a:ext cx="92075" cy="88900"/>
                </a:xfrm>
                <a:custGeom>
                  <a:avLst/>
                  <a:gdLst>
                    <a:gd name="T0" fmla="*/ 23 w 29"/>
                    <a:gd name="T1" fmla="*/ 28 h 28"/>
                    <a:gd name="T2" fmla="*/ 10 w 29"/>
                    <a:gd name="T3" fmla="*/ 9 h 28"/>
                    <a:gd name="T4" fmla="*/ 24 w 29"/>
                    <a:gd name="T5" fmla="*/ 28 h 28"/>
                    <a:gd name="T6" fmla="*/ 2 w 29"/>
                    <a:gd name="T7" fmla="*/ 0 h 28"/>
                    <a:gd name="T8" fmla="*/ 23 w 29"/>
                    <a:gd name="T9" fmla="*/ 28 h 28"/>
                  </a:gdLst>
                  <a:ahLst/>
                  <a:cxnLst>
                    <a:cxn ang="0">
                      <a:pos x="T0" y="T1"/>
                    </a:cxn>
                    <a:cxn ang="0">
                      <a:pos x="T2" y="T3"/>
                    </a:cxn>
                    <a:cxn ang="0">
                      <a:pos x="T4" y="T5"/>
                    </a:cxn>
                    <a:cxn ang="0">
                      <a:pos x="T6" y="T7"/>
                    </a:cxn>
                    <a:cxn ang="0">
                      <a:pos x="T8" y="T9"/>
                    </a:cxn>
                  </a:cxnLst>
                  <a:rect l="0" t="0" r="r" b="b"/>
                  <a:pathLst>
                    <a:path w="29" h="28">
                      <a:moveTo>
                        <a:pt x="23" y="28"/>
                      </a:moveTo>
                      <a:cubicBezTo>
                        <a:pt x="21" y="24"/>
                        <a:pt x="16" y="16"/>
                        <a:pt x="10" y="9"/>
                      </a:cubicBezTo>
                      <a:cubicBezTo>
                        <a:pt x="10" y="9"/>
                        <a:pt x="19" y="18"/>
                        <a:pt x="24" y="28"/>
                      </a:cubicBezTo>
                      <a:cubicBezTo>
                        <a:pt x="25" y="25"/>
                        <a:pt x="29" y="3"/>
                        <a:pt x="2" y="0"/>
                      </a:cubicBezTo>
                      <a:cubicBezTo>
                        <a:pt x="2" y="0"/>
                        <a:pt x="0" y="26"/>
                        <a:pt x="23"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9" name="Freeform 3740"/>
                <p:cNvSpPr/>
                <p:nvPr/>
              </p:nvSpPr>
              <p:spPr bwMode="auto">
                <a:xfrm>
                  <a:off x="1822451" y="2190750"/>
                  <a:ext cx="95250" cy="88900"/>
                </a:xfrm>
                <a:custGeom>
                  <a:avLst/>
                  <a:gdLst>
                    <a:gd name="T0" fmla="*/ 24 w 30"/>
                    <a:gd name="T1" fmla="*/ 28 h 28"/>
                    <a:gd name="T2" fmla="*/ 10 w 30"/>
                    <a:gd name="T3" fmla="*/ 9 h 28"/>
                    <a:gd name="T4" fmla="*/ 25 w 30"/>
                    <a:gd name="T5" fmla="*/ 28 h 28"/>
                    <a:gd name="T6" fmla="*/ 3 w 30"/>
                    <a:gd name="T7" fmla="*/ 0 h 28"/>
                    <a:gd name="T8" fmla="*/ 24 w 30"/>
                    <a:gd name="T9" fmla="*/ 28 h 28"/>
                  </a:gdLst>
                  <a:ahLst/>
                  <a:cxnLst>
                    <a:cxn ang="0">
                      <a:pos x="T0" y="T1"/>
                    </a:cxn>
                    <a:cxn ang="0">
                      <a:pos x="T2" y="T3"/>
                    </a:cxn>
                    <a:cxn ang="0">
                      <a:pos x="T4" y="T5"/>
                    </a:cxn>
                    <a:cxn ang="0">
                      <a:pos x="T6" y="T7"/>
                    </a:cxn>
                    <a:cxn ang="0">
                      <a:pos x="T8" y="T9"/>
                    </a:cxn>
                  </a:cxnLst>
                  <a:rect l="0" t="0" r="r" b="b"/>
                  <a:pathLst>
                    <a:path w="30" h="28">
                      <a:moveTo>
                        <a:pt x="24" y="28"/>
                      </a:moveTo>
                      <a:cubicBezTo>
                        <a:pt x="21" y="23"/>
                        <a:pt x="17" y="16"/>
                        <a:pt x="10" y="9"/>
                      </a:cubicBezTo>
                      <a:cubicBezTo>
                        <a:pt x="10" y="9"/>
                        <a:pt x="20" y="18"/>
                        <a:pt x="25" y="28"/>
                      </a:cubicBezTo>
                      <a:cubicBezTo>
                        <a:pt x="25" y="25"/>
                        <a:pt x="30" y="2"/>
                        <a:pt x="3" y="0"/>
                      </a:cubicBezTo>
                      <a:cubicBezTo>
                        <a:pt x="3" y="0"/>
                        <a:pt x="0" y="26"/>
                        <a:pt x="24"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0" name="Freeform 3741"/>
                <p:cNvSpPr/>
                <p:nvPr/>
              </p:nvSpPr>
              <p:spPr bwMode="auto">
                <a:xfrm>
                  <a:off x="1803401" y="2270125"/>
                  <a:ext cx="92075" cy="85725"/>
                </a:xfrm>
                <a:custGeom>
                  <a:avLst/>
                  <a:gdLst>
                    <a:gd name="T0" fmla="*/ 23 w 29"/>
                    <a:gd name="T1" fmla="*/ 27 h 27"/>
                    <a:gd name="T2" fmla="*/ 10 w 29"/>
                    <a:gd name="T3" fmla="*/ 9 h 27"/>
                    <a:gd name="T4" fmla="*/ 24 w 29"/>
                    <a:gd name="T5" fmla="*/ 27 h 27"/>
                    <a:gd name="T6" fmla="*/ 2 w 29"/>
                    <a:gd name="T7" fmla="*/ 0 h 27"/>
                    <a:gd name="T8" fmla="*/ 23 w 29"/>
                    <a:gd name="T9" fmla="*/ 27 h 27"/>
                  </a:gdLst>
                  <a:ahLst/>
                  <a:cxnLst>
                    <a:cxn ang="0">
                      <a:pos x="T0" y="T1"/>
                    </a:cxn>
                    <a:cxn ang="0">
                      <a:pos x="T2" y="T3"/>
                    </a:cxn>
                    <a:cxn ang="0">
                      <a:pos x="T4" y="T5"/>
                    </a:cxn>
                    <a:cxn ang="0">
                      <a:pos x="T6" y="T7"/>
                    </a:cxn>
                    <a:cxn ang="0">
                      <a:pos x="T8" y="T9"/>
                    </a:cxn>
                  </a:cxnLst>
                  <a:rect l="0" t="0" r="r" b="b"/>
                  <a:pathLst>
                    <a:path w="29" h="27">
                      <a:moveTo>
                        <a:pt x="23" y="27"/>
                      </a:moveTo>
                      <a:cubicBezTo>
                        <a:pt x="21" y="23"/>
                        <a:pt x="17" y="16"/>
                        <a:pt x="10" y="9"/>
                      </a:cubicBezTo>
                      <a:cubicBezTo>
                        <a:pt x="10" y="9"/>
                        <a:pt x="19" y="17"/>
                        <a:pt x="24" y="27"/>
                      </a:cubicBezTo>
                      <a:cubicBezTo>
                        <a:pt x="25" y="24"/>
                        <a:pt x="29" y="2"/>
                        <a:pt x="2" y="0"/>
                      </a:cubicBezTo>
                      <a:cubicBezTo>
                        <a:pt x="2" y="0"/>
                        <a:pt x="0" y="26"/>
                        <a:pt x="2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1" name="Freeform 3742"/>
                <p:cNvSpPr/>
                <p:nvPr/>
              </p:nvSpPr>
              <p:spPr bwMode="auto">
                <a:xfrm>
                  <a:off x="1755776" y="2333625"/>
                  <a:ext cx="107950" cy="101600"/>
                </a:xfrm>
                <a:custGeom>
                  <a:avLst/>
                  <a:gdLst>
                    <a:gd name="T0" fmla="*/ 21 w 34"/>
                    <a:gd name="T1" fmla="*/ 32 h 32"/>
                    <a:gd name="T2" fmla="*/ 14 w 34"/>
                    <a:gd name="T3" fmla="*/ 11 h 32"/>
                    <a:gd name="T4" fmla="*/ 23 w 34"/>
                    <a:gd name="T5" fmla="*/ 32 h 32"/>
                    <a:gd name="T6" fmla="*/ 9 w 34"/>
                    <a:gd name="T7" fmla="*/ 0 h 32"/>
                    <a:gd name="T8" fmla="*/ 21 w 34"/>
                    <a:gd name="T9" fmla="*/ 32 h 32"/>
                  </a:gdLst>
                  <a:ahLst/>
                  <a:cxnLst>
                    <a:cxn ang="0">
                      <a:pos x="T0" y="T1"/>
                    </a:cxn>
                    <a:cxn ang="0">
                      <a:pos x="T2" y="T3"/>
                    </a:cxn>
                    <a:cxn ang="0">
                      <a:pos x="T4" y="T5"/>
                    </a:cxn>
                    <a:cxn ang="0">
                      <a:pos x="T6" y="T7"/>
                    </a:cxn>
                    <a:cxn ang="0">
                      <a:pos x="T8" y="T9"/>
                    </a:cxn>
                  </a:cxnLst>
                  <a:rect l="0" t="0" r="r" b="b"/>
                  <a:pathLst>
                    <a:path w="34" h="32">
                      <a:moveTo>
                        <a:pt x="21" y="32"/>
                      </a:moveTo>
                      <a:cubicBezTo>
                        <a:pt x="20" y="27"/>
                        <a:pt x="18" y="19"/>
                        <a:pt x="14" y="11"/>
                      </a:cubicBezTo>
                      <a:cubicBezTo>
                        <a:pt x="14" y="11"/>
                        <a:pt x="20" y="21"/>
                        <a:pt x="23" y="32"/>
                      </a:cubicBezTo>
                      <a:cubicBezTo>
                        <a:pt x="24" y="30"/>
                        <a:pt x="34" y="9"/>
                        <a:pt x="9" y="0"/>
                      </a:cubicBezTo>
                      <a:cubicBezTo>
                        <a:pt x="9" y="0"/>
                        <a:pt x="0" y="24"/>
                        <a:pt x="2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2" name="Freeform 3743"/>
                <p:cNvSpPr/>
                <p:nvPr/>
              </p:nvSpPr>
              <p:spPr bwMode="auto">
                <a:xfrm>
                  <a:off x="1685926" y="2387600"/>
                  <a:ext cx="120650" cy="111125"/>
                </a:xfrm>
                <a:custGeom>
                  <a:avLst/>
                  <a:gdLst>
                    <a:gd name="T0" fmla="*/ 19 w 38"/>
                    <a:gd name="T1" fmla="*/ 34 h 35"/>
                    <a:gd name="T2" fmla="*/ 17 w 38"/>
                    <a:gd name="T3" fmla="*/ 12 h 35"/>
                    <a:gd name="T4" fmla="*/ 21 w 38"/>
                    <a:gd name="T5" fmla="*/ 35 h 35"/>
                    <a:gd name="T6" fmla="*/ 15 w 38"/>
                    <a:gd name="T7" fmla="*/ 0 h 35"/>
                    <a:gd name="T8" fmla="*/ 19 w 38"/>
                    <a:gd name="T9" fmla="*/ 34 h 35"/>
                  </a:gdLst>
                  <a:ahLst/>
                  <a:cxnLst>
                    <a:cxn ang="0">
                      <a:pos x="T0" y="T1"/>
                    </a:cxn>
                    <a:cxn ang="0">
                      <a:pos x="T2" y="T3"/>
                    </a:cxn>
                    <a:cxn ang="0">
                      <a:pos x="T4" y="T5"/>
                    </a:cxn>
                    <a:cxn ang="0">
                      <a:pos x="T6" y="T7"/>
                    </a:cxn>
                    <a:cxn ang="0">
                      <a:pos x="T8" y="T9"/>
                    </a:cxn>
                  </a:cxnLst>
                  <a:rect l="0" t="0" r="r" b="b"/>
                  <a:pathLst>
                    <a:path w="38" h="35">
                      <a:moveTo>
                        <a:pt x="19" y="34"/>
                      </a:moveTo>
                      <a:cubicBezTo>
                        <a:pt x="20" y="30"/>
                        <a:pt x="20" y="21"/>
                        <a:pt x="17" y="12"/>
                      </a:cubicBezTo>
                      <a:cubicBezTo>
                        <a:pt x="17" y="12"/>
                        <a:pt x="21" y="24"/>
                        <a:pt x="21" y="35"/>
                      </a:cubicBezTo>
                      <a:cubicBezTo>
                        <a:pt x="23" y="33"/>
                        <a:pt x="38" y="16"/>
                        <a:pt x="15" y="0"/>
                      </a:cubicBezTo>
                      <a:cubicBezTo>
                        <a:pt x="15" y="0"/>
                        <a:pt x="0" y="21"/>
                        <a:pt x="19"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3" name="Freeform 3744"/>
                <p:cNvSpPr/>
                <p:nvPr/>
              </p:nvSpPr>
              <p:spPr bwMode="auto">
                <a:xfrm>
                  <a:off x="1600201" y="2422525"/>
                  <a:ext cx="117475" cy="111125"/>
                </a:xfrm>
                <a:custGeom>
                  <a:avLst/>
                  <a:gdLst>
                    <a:gd name="T0" fmla="*/ 19 w 37"/>
                    <a:gd name="T1" fmla="*/ 12 h 35"/>
                    <a:gd name="T2" fmla="*/ 15 w 37"/>
                    <a:gd name="T3" fmla="*/ 35 h 35"/>
                    <a:gd name="T4" fmla="*/ 21 w 37"/>
                    <a:gd name="T5" fmla="*/ 0 h 35"/>
                    <a:gd name="T6" fmla="*/ 14 w 37"/>
                    <a:gd name="T7" fmla="*/ 34 h 35"/>
                    <a:gd name="T8" fmla="*/ 19 w 37"/>
                    <a:gd name="T9" fmla="*/ 12 h 35"/>
                  </a:gdLst>
                  <a:ahLst/>
                  <a:cxnLst>
                    <a:cxn ang="0">
                      <a:pos x="T0" y="T1"/>
                    </a:cxn>
                    <a:cxn ang="0">
                      <a:pos x="T2" y="T3"/>
                    </a:cxn>
                    <a:cxn ang="0">
                      <a:pos x="T4" y="T5"/>
                    </a:cxn>
                    <a:cxn ang="0">
                      <a:pos x="T6" y="T7"/>
                    </a:cxn>
                    <a:cxn ang="0">
                      <a:pos x="T8" y="T9"/>
                    </a:cxn>
                  </a:cxnLst>
                  <a:rect l="0" t="0" r="r" b="b"/>
                  <a:pathLst>
                    <a:path w="37" h="35">
                      <a:moveTo>
                        <a:pt x="19" y="12"/>
                      </a:moveTo>
                      <a:cubicBezTo>
                        <a:pt x="19" y="12"/>
                        <a:pt x="19" y="24"/>
                        <a:pt x="15" y="35"/>
                      </a:cubicBezTo>
                      <a:cubicBezTo>
                        <a:pt x="17" y="34"/>
                        <a:pt x="37" y="22"/>
                        <a:pt x="21" y="0"/>
                      </a:cubicBezTo>
                      <a:cubicBezTo>
                        <a:pt x="21" y="0"/>
                        <a:pt x="0" y="16"/>
                        <a:pt x="14" y="34"/>
                      </a:cubicBezTo>
                      <a:cubicBezTo>
                        <a:pt x="16" y="30"/>
                        <a:pt x="19" y="21"/>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4" name="Freeform 3745"/>
                <p:cNvSpPr/>
                <p:nvPr/>
              </p:nvSpPr>
              <p:spPr bwMode="auto">
                <a:xfrm>
                  <a:off x="1682751" y="2530475"/>
                  <a:ext cx="111125" cy="117475"/>
                </a:xfrm>
                <a:custGeom>
                  <a:avLst/>
                  <a:gdLst>
                    <a:gd name="T0" fmla="*/ 1 w 35"/>
                    <a:gd name="T1" fmla="*/ 13 h 37"/>
                    <a:gd name="T2" fmla="*/ 23 w 35"/>
                    <a:gd name="T3" fmla="*/ 19 h 37"/>
                    <a:gd name="T4" fmla="*/ 0 w 35"/>
                    <a:gd name="T5" fmla="*/ 14 h 37"/>
                    <a:gd name="T6" fmla="*/ 35 w 35"/>
                    <a:gd name="T7" fmla="*/ 21 h 37"/>
                    <a:gd name="T8" fmla="*/ 1 w 35"/>
                    <a:gd name="T9" fmla="*/ 13 h 37"/>
                  </a:gdLst>
                  <a:ahLst/>
                  <a:cxnLst>
                    <a:cxn ang="0">
                      <a:pos x="T0" y="T1"/>
                    </a:cxn>
                    <a:cxn ang="0">
                      <a:pos x="T2" y="T3"/>
                    </a:cxn>
                    <a:cxn ang="0">
                      <a:pos x="T4" y="T5"/>
                    </a:cxn>
                    <a:cxn ang="0">
                      <a:pos x="T6" y="T7"/>
                    </a:cxn>
                    <a:cxn ang="0">
                      <a:pos x="T8" y="T9"/>
                    </a:cxn>
                  </a:cxnLst>
                  <a:rect l="0" t="0" r="r" b="b"/>
                  <a:pathLst>
                    <a:path w="35" h="37">
                      <a:moveTo>
                        <a:pt x="1" y="13"/>
                      </a:moveTo>
                      <a:cubicBezTo>
                        <a:pt x="6" y="15"/>
                        <a:pt x="14" y="18"/>
                        <a:pt x="23" y="19"/>
                      </a:cubicBezTo>
                      <a:cubicBezTo>
                        <a:pt x="23" y="19"/>
                        <a:pt x="11" y="18"/>
                        <a:pt x="0" y="14"/>
                      </a:cubicBezTo>
                      <a:cubicBezTo>
                        <a:pt x="2" y="17"/>
                        <a:pt x="13" y="37"/>
                        <a:pt x="35" y="21"/>
                      </a:cubicBezTo>
                      <a:cubicBezTo>
                        <a:pt x="35" y="21"/>
                        <a:pt x="20" y="0"/>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5" name="Freeform 3746"/>
                <p:cNvSpPr/>
                <p:nvPr/>
              </p:nvSpPr>
              <p:spPr bwMode="auto">
                <a:xfrm>
                  <a:off x="1787526" y="2466975"/>
                  <a:ext cx="111125" cy="120650"/>
                </a:xfrm>
                <a:custGeom>
                  <a:avLst/>
                  <a:gdLst>
                    <a:gd name="T0" fmla="*/ 1 w 35"/>
                    <a:gd name="T1" fmla="*/ 20 h 38"/>
                    <a:gd name="T2" fmla="*/ 23 w 35"/>
                    <a:gd name="T3" fmla="*/ 17 h 38"/>
                    <a:gd name="T4" fmla="*/ 0 w 35"/>
                    <a:gd name="T5" fmla="*/ 21 h 38"/>
                    <a:gd name="T6" fmla="*/ 35 w 35"/>
                    <a:gd name="T7" fmla="*/ 15 h 38"/>
                    <a:gd name="T8" fmla="*/ 1 w 35"/>
                    <a:gd name="T9" fmla="*/ 20 h 38"/>
                  </a:gdLst>
                  <a:ahLst/>
                  <a:cxnLst>
                    <a:cxn ang="0">
                      <a:pos x="T0" y="T1"/>
                    </a:cxn>
                    <a:cxn ang="0">
                      <a:pos x="T2" y="T3"/>
                    </a:cxn>
                    <a:cxn ang="0">
                      <a:pos x="T4" y="T5"/>
                    </a:cxn>
                    <a:cxn ang="0">
                      <a:pos x="T6" y="T7"/>
                    </a:cxn>
                    <a:cxn ang="0">
                      <a:pos x="T8" y="T9"/>
                    </a:cxn>
                  </a:cxnLst>
                  <a:rect l="0" t="0" r="r" b="b"/>
                  <a:pathLst>
                    <a:path w="35" h="38">
                      <a:moveTo>
                        <a:pt x="1" y="20"/>
                      </a:moveTo>
                      <a:cubicBezTo>
                        <a:pt x="6" y="20"/>
                        <a:pt x="14" y="20"/>
                        <a:pt x="23" y="17"/>
                      </a:cubicBezTo>
                      <a:cubicBezTo>
                        <a:pt x="23" y="17"/>
                        <a:pt x="11" y="21"/>
                        <a:pt x="0" y="21"/>
                      </a:cubicBezTo>
                      <a:cubicBezTo>
                        <a:pt x="2" y="23"/>
                        <a:pt x="20" y="38"/>
                        <a:pt x="35" y="15"/>
                      </a:cubicBezTo>
                      <a:cubicBezTo>
                        <a:pt x="35" y="15"/>
                        <a:pt x="13" y="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6" name="Freeform 3747"/>
                <p:cNvSpPr/>
                <p:nvPr/>
              </p:nvSpPr>
              <p:spPr bwMode="auto">
                <a:xfrm>
                  <a:off x="1866901" y="2390775"/>
                  <a:ext cx="98425" cy="104775"/>
                </a:xfrm>
                <a:custGeom>
                  <a:avLst/>
                  <a:gdLst>
                    <a:gd name="T0" fmla="*/ 0 w 31"/>
                    <a:gd name="T1" fmla="*/ 23 h 33"/>
                    <a:gd name="T2" fmla="*/ 21 w 31"/>
                    <a:gd name="T3" fmla="*/ 13 h 33"/>
                    <a:gd name="T4" fmla="*/ 0 w 31"/>
                    <a:gd name="T5" fmla="*/ 24 h 33"/>
                    <a:gd name="T6" fmla="*/ 31 w 31"/>
                    <a:gd name="T7" fmla="*/ 7 h 33"/>
                    <a:gd name="T8" fmla="*/ 0 w 31"/>
                    <a:gd name="T9" fmla="*/ 23 h 33"/>
                  </a:gdLst>
                  <a:ahLst/>
                  <a:cxnLst>
                    <a:cxn ang="0">
                      <a:pos x="T0" y="T1"/>
                    </a:cxn>
                    <a:cxn ang="0">
                      <a:pos x="T2" y="T3"/>
                    </a:cxn>
                    <a:cxn ang="0">
                      <a:pos x="T4" y="T5"/>
                    </a:cxn>
                    <a:cxn ang="0">
                      <a:pos x="T6" y="T7"/>
                    </a:cxn>
                    <a:cxn ang="0">
                      <a:pos x="T8" y="T9"/>
                    </a:cxn>
                  </a:cxnLst>
                  <a:rect l="0" t="0" r="r" b="b"/>
                  <a:pathLst>
                    <a:path w="31" h="33">
                      <a:moveTo>
                        <a:pt x="0" y="23"/>
                      </a:moveTo>
                      <a:cubicBezTo>
                        <a:pt x="5" y="21"/>
                        <a:pt x="13" y="18"/>
                        <a:pt x="21" y="13"/>
                      </a:cubicBezTo>
                      <a:cubicBezTo>
                        <a:pt x="21" y="13"/>
                        <a:pt x="11" y="20"/>
                        <a:pt x="0" y="24"/>
                      </a:cubicBezTo>
                      <a:cubicBezTo>
                        <a:pt x="3" y="25"/>
                        <a:pt x="24" y="33"/>
                        <a:pt x="31" y="7"/>
                      </a:cubicBezTo>
                      <a:cubicBezTo>
                        <a:pt x="31" y="7"/>
                        <a:pt x="5"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 name="Freeform 3748"/>
                <p:cNvSpPr/>
                <p:nvPr/>
              </p:nvSpPr>
              <p:spPr bwMode="auto">
                <a:xfrm>
                  <a:off x="1920876" y="2286000"/>
                  <a:ext cx="88900" cy="95250"/>
                </a:xfrm>
                <a:custGeom>
                  <a:avLst/>
                  <a:gdLst>
                    <a:gd name="T0" fmla="*/ 0 w 28"/>
                    <a:gd name="T1" fmla="*/ 23 h 30"/>
                    <a:gd name="T2" fmla="*/ 19 w 28"/>
                    <a:gd name="T3" fmla="*/ 10 h 30"/>
                    <a:gd name="T4" fmla="*/ 0 w 28"/>
                    <a:gd name="T5" fmla="*/ 24 h 30"/>
                    <a:gd name="T6" fmla="*/ 28 w 28"/>
                    <a:gd name="T7" fmla="*/ 3 h 30"/>
                    <a:gd name="T8" fmla="*/ 0 w 28"/>
                    <a:gd name="T9" fmla="*/ 23 h 30"/>
                  </a:gdLst>
                  <a:ahLst/>
                  <a:cxnLst>
                    <a:cxn ang="0">
                      <a:pos x="T0" y="T1"/>
                    </a:cxn>
                    <a:cxn ang="0">
                      <a:pos x="T2" y="T3"/>
                    </a:cxn>
                    <a:cxn ang="0">
                      <a:pos x="T4" y="T5"/>
                    </a:cxn>
                    <a:cxn ang="0">
                      <a:pos x="T6" y="T7"/>
                    </a:cxn>
                    <a:cxn ang="0">
                      <a:pos x="T8" y="T9"/>
                    </a:cxn>
                  </a:cxnLst>
                  <a:rect l="0" t="0" r="r" b="b"/>
                  <a:pathLst>
                    <a:path w="28" h="30">
                      <a:moveTo>
                        <a:pt x="0" y="23"/>
                      </a:moveTo>
                      <a:cubicBezTo>
                        <a:pt x="4" y="21"/>
                        <a:pt x="12" y="17"/>
                        <a:pt x="19" y="10"/>
                      </a:cubicBezTo>
                      <a:cubicBezTo>
                        <a:pt x="19" y="10"/>
                        <a:pt x="10" y="19"/>
                        <a:pt x="0" y="24"/>
                      </a:cubicBezTo>
                      <a:cubicBezTo>
                        <a:pt x="3" y="25"/>
                        <a:pt x="25" y="30"/>
                        <a:pt x="28" y="3"/>
                      </a:cubicBezTo>
                      <a:cubicBezTo>
                        <a:pt x="28" y="3"/>
                        <a:pt x="2"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 name="Freeform 3749"/>
                <p:cNvSpPr/>
                <p:nvPr/>
              </p:nvSpPr>
              <p:spPr bwMode="auto">
                <a:xfrm>
                  <a:off x="1936751" y="2181225"/>
                  <a:ext cx="95250" cy="88900"/>
                </a:xfrm>
                <a:custGeom>
                  <a:avLst/>
                  <a:gdLst>
                    <a:gd name="T0" fmla="*/ 4 w 30"/>
                    <a:gd name="T1" fmla="*/ 27 h 28"/>
                    <a:gd name="T2" fmla="*/ 19 w 30"/>
                    <a:gd name="T3" fmla="*/ 9 h 28"/>
                    <a:gd name="T4" fmla="*/ 5 w 30"/>
                    <a:gd name="T5" fmla="*/ 28 h 28"/>
                    <a:gd name="T6" fmla="*/ 26 w 30"/>
                    <a:gd name="T7" fmla="*/ 0 h 28"/>
                    <a:gd name="T8" fmla="*/ 4 w 30"/>
                    <a:gd name="T9" fmla="*/ 27 h 28"/>
                  </a:gdLst>
                  <a:ahLst/>
                  <a:cxnLst>
                    <a:cxn ang="0">
                      <a:pos x="T0" y="T1"/>
                    </a:cxn>
                    <a:cxn ang="0">
                      <a:pos x="T2" y="T3"/>
                    </a:cxn>
                    <a:cxn ang="0">
                      <a:pos x="T4" y="T5"/>
                    </a:cxn>
                    <a:cxn ang="0">
                      <a:pos x="T6" y="T7"/>
                    </a:cxn>
                    <a:cxn ang="0">
                      <a:pos x="T8" y="T9"/>
                    </a:cxn>
                  </a:cxnLst>
                  <a:rect l="0" t="0" r="r" b="b"/>
                  <a:pathLst>
                    <a:path w="30" h="28">
                      <a:moveTo>
                        <a:pt x="4" y="27"/>
                      </a:moveTo>
                      <a:cubicBezTo>
                        <a:pt x="8" y="24"/>
                        <a:pt x="14" y="18"/>
                        <a:pt x="19" y="9"/>
                      </a:cubicBezTo>
                      <a:cubicBezTo>
                        <a:pt x="19" y="9"/>
                        <a:pt x="13" y="20"/>
                        <a:pt x="5" y="28"/>
                      </a:cubicBezTo>
                      <a:cubicBezTo>
                        <a:pt x="8" y="28"/>
                        <a:pt x="30" y="27"/>
                        <a:pt x="26" y="0"/>
                      </a:cubicBezTo>
                      <a:cubicBezTo>
                        <a:pt x="26" y="0"/>
                        <a:pt x="0" y="4"/>
                        <a:pt x="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9" name="Freeform 3750"/>
                <p:cNvSpPr/>
                <p:nvPr/>
              </p:nvSpPr>
              <p:spPr bwMode="auto">
                <a:xfrm>
                  <a:off x="1920876" y="2070100"/>
                  <a:ext cx="104775" cy="95250"/>
                </a:xfrm>
                <a:custGeom>
                  <a:avLst/>
                  <a:gdLst>
                    <a:gd name="T0" fmla="*/ 20 w 33"/>
                    <a:gd name="T1" fmla="*/ 10 h 30"/>
                    <a:gd name="T2" fmla="*/ 8 w 33"/>
                    <a:gd name="T3" fmla="*/ 30 h 30"/>
                    <a:gd name="T4" fmla="*/ 25 w 33"/>
                    <a:gd name="T5" fmla="*/ 0 h 30"/>
                    <a:gd name="T6" fmla="*/ 7 w 33"/>
                    <a:gd name="T7" fmla="*/ 29 h 30"/>
                    <a:gd name="T8" fmla="*/ 20 w 33"/>
                    <a:gd name="T9" fmla="*/ 10 h 30"/>
                  </a:gdLst>
                  <a:ahLst/>
                  <a:cxnLst>
                    <a:cxn ang="0">
                      <a:pos x="T0" y="T1"/>
                    </a:cxn>
                    <a:cxn ang="0">
                      <a:pos x="T2" y="T3"/>
                    </a:cxn>
                    <a:cxn ang="0">
                      <a:pos x="T4" y="T5"/>
                    </a:cxn>
                    <a:cxn ang="0">
                      <a:pos x="T6" y="T7"/>
                    </a:cxn>
                    <a:cxn ang="0">
                      <a:pos x="T8" y="T9"/>
                    </a:cxn>
                  </a:cxnLst>
                  <a:rect l="0" t="0" r="r" b="b"/>
                  <a:pathLst>
                    <a:path w="33" h="30">
                      <a:moveTo>
                        <a:pt x="20" y="10"/>
                      </a:moveTo>
                      <a:cubicBezTo>
                        <a:pt x="20" y="10"/>
                        <a:pt x="15" y="22"/>
                        <a:pt x="8" y="30"/>
                      </a:cubicBezTo>
                      <a:cubicBezTo>
                        <a:pt x="11" y="30"/>
                        <a:pt x="33" y="26"/>
                        <a:pt x="25" y="0"/>
                      </a:cubicBezTo>
                      <a:cubicBezTo>
                        <a:pt x="25" y="0"/>
                        <a:pt x="0" y="7"/>
                        <a:pt x="7" y="29"/>
                      </a:cubicBezTo>
                      <a:cubicBezTo>
                        <a:pt x="10" y="26"/>
                        <a:pt x="16" y="19"/>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0" name="Freeform 3751"/>
                <p:cNvSpPr>
                  <a:spLocks noEditPoints="1"/>
                </p:cNvSpPr>
                <p:nvPr/>
              </p:nvSpPr>
              <p:spPr bwMode="auto">
                <a:xfrm>
                  <a:off x="1182688" y="2136775"/>
                  <a:ext cx="757238" cy="581025"/>
                </a:xfrm>
                <a:custGeom>
                  <a:avLst/>
                  <a:gdLst>
                    <a:gd name="T0" fmla="*/ 139 w 238"/>
                    <a:gd name="T1" fmla="*/ 134 h 183"/>
                    <a:gd name="T2" fmla="*/ 205 w 238"/>
                    <a:gd name="T3" fmla="*/ 103 h 183"/>
                    <a:gd name="T4" fmla="*/ 236 w 238"/>
                    <a:gd name="T5" fmla="*/ 2 h 183"/>
                    <a:gd name="T6" fmla="*/ 234 w 238"/>
                    <a:gd name="T7" fmla="*/ 1 h 183"/>
                    <a:gd name="T8" fmla="*/ 232 w 238"/>
                    <a:gd name="T9" fmla="*/ 3 h 183"/>
                    <a:gd name="T10" fmla="*/ 202 w 238"/>
                    <a:gd name="T11" fmla="*/ 100 h 183"/>
                    <a:gd name="T12" fmla="*/ 126 w 238"/>
                    <a:gd name="T13" fmla="*/ 131 h 183"/>
                    <a:gd name="T14" fmla="*/ 122 w 238"/>
                    <a:gd name="T15" fmla="*/ 131 h 183"/>
                    <a:gd name="T16" fmla="*/ 119 w 238"/>
                    <a:gd name="T17" fmla="*/ 131 h 183"/>
                    <a:gd name="T18" fmla="*/ 116 w 238"/>
                    <a:gd name="T19" fmla="*/ 131 h 183"/>
                    <a:gd name="T20" fmla="*/ 113 w 238"/>
                    <a:gd name="T21" fmla="*/ 131 h 183"/>
                    <a:gd name="T22" fmla="*/ 36 w 238"/>
                    <a:gd name="T23" fmla="*/ 100 h 183"/>
                    <a:gd name="T24" fmla="*/ 6 w 238"/>
                    <a:gd name="T25" fmla="*/ 3 h 183"/>
                    <a:gd name="T26" fmla="*/ 5 w 238"/>
                    <a:gd name="T27" fmla="*/ 1 h 183"/>
                    <a:gd name="T28" fmla="*/ 2 w 238"/>
                    <a:gd name="T29" fmla="*/ 2 h 183"/>
                    <a:gd name="T30" fmla="*/ 33 w 238"/>
                    <a:gd name="T31" fmla="*/ 103 h 183"/>
                    <a:gd name="T32" fmla="*/ 99 w 238"/>
                    <a:gd name="T33" fmla="*/ 134 h 183"/>
                    <a:gd name="T34" fmla="*/ 85 w 238"/>
                    <a:gd name="T35" fmla="*/ 142 h 183"/>
                    <a:gd name="T36" fmla="*/ 86 w 238"/>
                    <a:gd name="T37" fmla="*/ 151 h 183"/>
                    <a:gd name="T38" fmla="*/ 94 w 238"/>
                    <a:gd name="T39" fmla="*/ 155 h 183"/>
                    <a:gd name="T40" fmla="*/ 115 w 238"/>
                    <a:gd name="T41" fmla="*/ 142 h 183"/>
                    <a:gd name="T42" fmla="*/ 115 w 238"/>
                    <a:gd name="T43" fmla="*/ 171 h 183"/>
                    <a:gd name="T44" fmla="*/ 113 w 238"/>
                    <a:gd name="T45" fmla="*/ 177 h 183"/>
                    <a:gd name="T46" fmla="*/ 104 w 238"/>
                    <a:gd name="T47" fmla="*/ 179 h 183"/>
                    <a:gd name="T48" fmla="*/ 101 w 238"/>
                    <a:gd name="T49" fmla="*/ 181 h 183"/>
                    <a:gd name="T50" fmla="*/ 103 w 238"/>
                    <a:gd name="T51" fmla="*/ 183 h 183"/>
                    <a:gd name="T52" fmla="*/ 105 w 238"/>
                    <a:gd name="T53" fmla="*/ 183 h 183"/>
                    <a:gd name="T54" fmla="*/ 115 w 238"/>
                    <a:gd name="T55" fmla="*/ 180 h 183"/>
                    <a:gd name="T56" fmla="*/ 119 w 238"/>
                    <a:gd name="T57" fmla="*/ 171 h 183"/>
                    <a:gd name="T58" fmla="*/ 119 w 238"/>
                    <a:gd name="T59" fmla="*/ 137 h 183"/>
                    <a:gd name="T60" fmla="*/ 119 w 238"/>
                    <a:gd name="T61" fmla="*/ 137 h 183"/>
                    <a:gd name="T62" fmla="*/ 119 w 238"/>
                    <a:gd name="T63" fmla="*/ 137 h 183"/>
                    <a:gd name="T64" fmla="*/ 119 w 238"/>
                    <a:gd name="T65" fmla="*/ 171 h 183"/>
                    <a:gd name="T66" fmla="*/ 123 w 238"/>
                    <a:gd name="T67" fmla="*/ 180 h 183"/>
                    <a:gd name="T68" fmla="*/ 134 w 238"/>
                    <a:gd name="T69" fmla="*/ 183 h 183"/>
                    <a:gd name="T70" fmla="*/ 135 w 238"/>
                    <a:gd name="T71" fmla="*/ 183 h 183"/>
                    <a:gd name="T72" fmla="*/ 137 w 238"/>
                    <a:gd name="T73" fmla="*/ 181 h 183"/>
                    <a:gd name="T74" fmla="*/ 135 w 238"/>
                    <a:gd name="T75" fmla="*/ 179 h 183"/>
                    <a:gd name="T76" fmla="*/ 126 w 238"/>
                    <a:gd name="T77" fmla="*/ 177 h 183"/>
                    <a:gd name="T78" fmla="*/ 123 w 238"/>
                    <a:gd name="T79" fmla="*/ 171 h 183"/>
                    <a:gd name="T80" fmla="*/ 123 w 238"/>
                    <a:gd name="T81" fmla="*/ 142 h 183"/>
                    <a:gd name="T82" fmla="*/ 144 w 238"/>
                    <a:gd name="T83" fmla="*/ 155 h 183"/>
                    <a:gd name="T84" fmla="*/ 144 w 238"/>
                    <a:gd name="T85" fmla="*/ 155 h 183"/>
                    <a:gd name="T86" fmla="*/ 152 w 238"/>
                    <a:gd name="T87" fmla="*/ 151 h 183"/>
                    <a:gd name="T88" fmla="*/ 153 w 238"/>
                    <a:gd name="T89" fmla="*/ 142 h 183"/>
                    <a:gd name="T90" fmla="*/ 139 w 238"/>
                    <a:gd name="T91" fmla="*/ 134 h 183"/>
                    <a:gd name="T92" fmla="*/ 94 w 238"/>
                    <a:gd name="T93" fmla="*/ 151 h 183"/>
                    <a:gd name="T94" fmla="*/ 90 w 238"/>
                    <a:gd name="T95" fmla="*/ 149 h 183"/>
                    <a:gd name="T96" fmla="*/ 89 w 238"/>
                    <a:gd name="T97" fmla="*/ 144 h 183"/>
                    <a:gd name="T98" fmla="*/ 112 w 238"/>
                    <a:gd name="T99" fmla="*/ 135 h 183"/>
                    <a:gd name="T100" fmla="*/ 115 w 238"/>
                    <a:gd name="T101" fmla="*/ 135 h 183"/>
                    <a:gd name="T102" fmla="*/ 115 w 238"/>
                    <a:gd name="T103" fmla="*/ 136 h 183"/>
                    <a:gd name="T104" fmla="*/ 94 w 238"/>
                    <a:gd name="T105" fmla="*/ 151 h 183"/>
                    <a:gd name="T106" fmla="*/ 148 w 238"/>
                    <a:gd name="T107" fmla="*/ 149 h 183"/>
                    <a:gd name="T108" fmla="*/ 144 w 238"/>
                    <a:gd name="T109" fmla="*/ 151 h 183"/>
                    <a:gd name="T110" fmla="*/ 144 w 238"/>
                    <a:gd name="T111" fmla="*/ 151 h 183"/>
                    <a:gd name="T112" fmla="*/ 123 w 238"/>
                    <a:gd name="T113" fmla="*/ 136 h 183"/>
                    <a:gd name="T114" fmla="*/ 123 w 238"/>
                    <a:gd name="T115" fmla="*/ 135 h 183"/>
                    <a:gd name="T116" fmla="*/ 126 w 238"/>
                    <a:gd name="T117" fmla="*/ 135 h 183"/>
                    <a:gd name="T118" fmla="*/ 149 w 238"/>
                    <a:gd name="T119" fmla="*/ 144 h 183"/>
                    <a:gd name="T120" fmla="*/ 148 w 238"/>
                    <a:gd name="T121" fmla="*/ 1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83">
                      <a:moveTo>
                        <a:pt x="139" y="134"/>
                      </a:moveTo>
                      <a:cubicBezTo>
                        <a:pt x="157" y="131"/>
                        <a:pt x="184" y="124"/>
                        <a:pt x="205" y="103"/>
                      </a:cubicBezTo>
                      <a:cubicBezTo>
                        <a:pt x="228" y="80"/>
                        <a:pt x="238" y="46"/>
                        <a:pt x="236" y="2"/>
                      </a:cubicBezTo>
                      <a:cubicBezTo>
                        <a:pt x="236" y="1"/>
                        <a:pt x="235" y="0"/>
                        <a:pt x="234" y="1"/>
                      </a:cubicBezTo>
                      <a:cubicBezTo>
                        <a:pt x="233" y="1"/>
                        <a:pt x="232" y="2"/>
                        <a:pt x="232" y="3"/>
                      </a:cubicBezTo>
                      <a:cubicBezTo>
                        <a:pt x="234" y="45"/>
                        <a:pt x="224" y="78"/>
                        <a:pt x="202" y="100"/>
                      </a:cubicBezTo>
                      <a:cubicBezTo>
                        <a:pt x="176" y="126"/>
                        <a:pt x="140" y="130"/>
                        <a:pt x="126" y="131"/>
                      </a:cubicBezTo>
                      <a:cubicBezTo>
                        <a:pt x="124" y="131"/>
                        <a:pt x="123" y="131"/>
                        <a:pt x="122" y="131"/>
                      </a:cubicBezTo>
                      <a:cubicBezTo>
                        <a:pt x="121" y="131"/>
                        <a:pt x="120" y="131"/>
                        <a:pt x="119" y="131"/>
                      </a:cubicBezTo>
                      <a:cubicBezTo>
                        <a:pt x="118" y="131"/>
                        <a:pt x="117" y="131"/>
                        <a:pt x="116" y="131"/>
                      </a:cubicBezTo>
                      <a:cubicBezTo>
                        <a:pt x="115" y="131"/>
                        <a:pt x="114" y="131"/>
                        <a:pt x="113" y="131"/>
                      </a:cubicBezTo>
                      <a:cubicBezTo>
                        <a:pt x="98" y="130"/>
                        <a:pt x="62" y="126"/>
                        <a:pt x="36" y="100"/>
                      </a:cubicBezTo>
                      <a:cubicBezTo>
                        <a:pt x="14" y="78"/>
                        <a:pt x="4" y="45"/>
                        <a:pt x="6" y="3"/>
                      </a:cubicBezTo>
                      <a:cubicBezTo>
                        <a:pt x="6" y="2"/>
                        <a:pt x="6" y="1"/>
                        <a:pt x="5" y="1"/>
                      </a:cubicBezTo>
                      <a:cubicBezTo>
                        <a:pt x="3" y="0"/>
                        <a:pt x="2" y="1"/>
                        <a:pt x="2" y="2"/>
                      </a:cubicBezTo>
                      <a:cubicBezTo>
                        <a:pt x="0" y="46"/>
                        <a:pt x="10" y="80"/>
                        <a:pt x="33" y="103"/>
                      </a:cubicBezTo>
                      <a:cubicBezTo>
                        <a:pt x="54" y="124"/>
                        <a:pt x="81" y="131"/>
                        <a:pt x="99" y="134"/>
                      </a:cubicBezTo>
                      <a:cubicBezTo>
                        <a:pt x="93" y="136"/>
                        <a:pt x="87" y="138"/>
                        <a:pt x="85" y="142"/>
                      </a:cubicBezTo>
                      <a:cubicBezTo>
                        <a:pt x="84" y="144"/>
                        <a:pt x="84" y="147"/>
                        <a:pt x="86" y="151"/>
                      </a:cubicBezTo>
                      <a:cubicBezTo>
                        <a:pt x="89" y="154"/>
                        <a:pt x="91" y="155"/>
                        <a:pt x="94" y="155"/>
                      </a:cubicBezTo>
                      <a:cubicBezTo>
                        <a:pt x="102" y="155"/>
                        <a:pt x="109" y="148"/>
                        <a:pt x="115" y="142"/>
                      </a:cubicBezTo>
                      <a:cubicBezTo>
                        <a:pt x="115" y="171"/>
                        <a:pt x="115" y="171"/>
                        <a:pt x="115" y="171"/>
                      </a:cubicBezTo>
                      <a:cubicBezTo>
                        <a:pt x="115" y="174"/>
                        <a:pt x="114" y="176"/>
                        <a:pt x="113" y="177"/>
                      </a:cubicBezTo>
                      <a:cubicBezTo>
                        <a:pt x="109" y="180"/>
                        <a:pt x="104" y="179"/>
                        <a:pt x="104" y="179"/>
                      </a:cubicBezTo>
                      <a:cubicBezTo>
                        <a:pt x="102" y="179"/>
                        <a:pt x="101" y="180"/>
                        <a:pt x="101" y="181"/>
                      </a:cubicBezTo>
                      <a:cubicBezTo>
                        <a:pt x="101" y="182"/>
                        <a:pt x="102" y="183"/>
                        <a:pt x="103" y="183"/>
                      </a:cubicBezTo>
                      <a:cubicBezTo>
                        <a:pt x="103" y="183"/>
                        <a:pt x="104" y="183"/>
                        <a:pt x="105" y="183"/>
                      </a:cubicBezTo>
                      <a:cubicBezTo>
                        <a:pt x="107" y="183"/>
                        <a:pt x="112" y="183"/>
                        <a:pt x="115" y="180"/>
                      </a:cubicBezTo>
                      <a:cubicBezTo>
                        <a:pt x="118" y="178"/>
                        <a:pt x="119" y="175"/>
                        <a:pt x="119" y="171"/>
                      </a:cubicBezTo>
                      <a:cubicBezTo>
                        <a:pt x="119" y="137"/>
                        <a:pt x="119" y="137"/>
                        <a:pt x="119" y="137"/>
                      </a:cubicBezTo>
                      <a:cubicBezTo>
                        <a:pt x="119" y="137"/>
                        <a:pt x="119" y="137"/>
                        <a:pt x="119" y="137"/>
                      </a:cubicBezTo>
                      <a:cubicBezTo>
                        <a:pt x="119" y="137"/>
                        <a:pt x="119" y="137"/>
                        <a:pt x="119" y="137"/>
                      </a:cubicBezTo>
                      <a:cubicBezTo>
                        <a:pt x="119" y="171"/>
                        <a:pt x="119" y="171"/>
                        <a:pt x="119" y="171"/>
                      </a:cubicBezTo>
                      <a:cubicBezTo>
                        <a:pt x="119" y="175"/>
                        <a:pt x="121" y="178"/>
                        <a:pt x="123" y="180"/>
                      </a:cubicBezTo>
                      <a:cubicBezTo>
                        <a:pt x="126" y="183"/>
                        <a:pt x="131" y="183"/>
                        <a:pt x="134" y="183"/>
                      </a:cubicBezTo>
                      <a:cubicBezTo>
                        <a:pt x="134" y="183"/>
                        <a:pt x="135" y="183"/>
                        <a:pt x="135" y="183"/>
                      </a:cubicBezTo>
                      <a:cubicBezTo>
                        <a:pt x="136" y="183"/>
                        <a:pt x="137" y="182"/>
                        <a:pt x="137" y="181"/>
                      </a:cubicBezTo>
                      <a:cubicBezTo>
                        <a:pt x="137" y="180"/>
                        <a:pt x="136" y="179"/>
                        <a:pt x="135" y="179"/>
                      </a:cubicBezTo>
                      <a:cubicBezTo>
                        <a:pt x="135" y="179"/>
                        <a:pt x="129" y="180"/>
                        <a:pt x="126" y="177"/>
                      </a:cubicBezTo>
                      <a:cubicBezTo>
                        <a:pt x="124" y="176"/>
                        <a:pt x="123" y="174"/>
                        <a:pt x="123" y="171"/>
                      </a:cubicBezTo>
                      <a:cubicBezTo>
                        <a:pt x="123" y="142"/>
                        <a:pt x="123" y="142"/>
                        <a:pt x="123" y="142"/>
                      </a:cubicBezTo>
                      <a:cubicBezTo>
                        <a:pt x="129" y="148"/>
                        <a:pt x="137" y="155"/>
                        <a:pt x="144" y="155"/>
                      </a:cubicBezTo>
                      <a:cubicBezTo>
                        <a:pt x="144" y="155"/>
                        <a:pt x="144" y="155"/>
                        <a:pt x="144" y="155"/>
                      </a:cubicBezTo>
                      <a:cubicBezTo>
                        <a:pt x="147" y="155"/>
                        <a:pt x="150" y="154"/>
                        <a:pt x="152" y="151"/>
                      </a:cubicBezTo>
                      <a:cubicBezTo>
                        <a:pt x="154" y="147"/>
                        <a:pt x="154" y="144"/>
                        <a:pt x="153" y="142"/>
                      </a:cubicBezTo>
                      <a:cubicBezTo>
                        <a:pt x="151" y="138"/>
                        <a:pt x="145" y="136"/>
                        <a:pt x="139" y="134"/>
                      </a:cubicBezTo>
                      <a:close/>
                      <a:moveTo>
                        <a:pt x="94" y="151"/>
                      </a:moveTo>
                      <a:cubicBezTo>
                        <a:pt x="93" y="151"/>
                        <a:pt x="91" y="151"/>
                        <a:pt x="90" y="149"/>
                      </a:cubicBezTo>
                      <a:cubicBezTo>
                        <a:pt x="88" y="147"/>
                        <a:pt x="89" y="145"/>
                        <a:pt x="89" y="144"/>
                      </a:cubicBezTo>
                      <a:cubicBezTo>
                        <a:pt x="91" y="140"/>
                        <a:pt x="104" y="136"/>
                        <a:pt x="112" y="135"/>
                      </a:cubicBezTo>
                      <a:cubicBezTo>
                        <a:pt x="113" y="135"/>
                        <a:pt x="114" y="135"/>
                        <a:pt x="115" y="135"/>
                      </a:cubicBezTo>
                      <a:cubicBezTo>
                        <a:pt x="115" y="136"/>
                        <a:pt x="115" y="136"/>
                        <a:pt x="115" y="136"/>
                      </a:cubicBezTo>
                      <a:cubicBezTo>
                        <a:pt x="110" y="142"/>
                        <a:pt x="101" y="151"/>
                        <a:pt x="94" y="151"/>
                      </a:cubicBezTo>
                      <a:close/>
                      <a:moveTo>
                        <a:pt x="148" y="149"/>
                      </a:moveTo>
                      <a:cubicBezTo>
                        <a:pt x="147" y="151"/>
                        <a:pt x="146" y="151"/>
                        <a:pt x="144" y="151"/>
                      </a:cubicBezTo>
                      <a:cubicBezTo>
                        <a:pt x="144" y="151"/>
                        <a:pt x="144" y="151"/>
                        <a:pt x="144" y="151"/>
                      </a:cubicBezTo>
                      <a:cubicBezTo>
                        <a:pt x="137" y="151"/>
                        <a:pt x="128" y="142"/>
                        <a:pt x="123" y="136"/>
                      </a:cubicBezTo>
                      <a:cubicBezTo>
                        <a:pt x="123" y="135"/>
                        <a:pt x="123" y="135"/>
                        <a:pt x="123" y="135"/>
                      </a:cubicBezTo>
                      <a:cubicBezTo>
                        <a:pt x="124" y="135"/>
                        <a:pt x="125" y="135"/>
                        <a:pt x="126" y="135"/>
                      </a:cubicBezTo>
                      <a:cubicBezTo>
                        <a:pt x="135" y="136"/>
                        <a:pt x="147" y="140"/>
                        <a:pt x="149" y="144"/>
                      </a:cubicBezTo>
                      <a:cubicBezTo>
                        <a:pt x="150" y="145"/>
                        <a:pt x="150" y="147"/>
                        <a:pt x="148"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 name="Freeform 3752"/>
                <p:cNvSpPr/>
                <p:nvPr/>
              </p:nvSpPr>
              <p:spPr bwMode="auto">
                <a:xfrm>
                  <a:off x="1195388" y="2092325"/>
                  <a:ext cx="92075" cy="88900"/>
                </a:xfrm>
                <a:custGeom>
                  <a:avLst/>
                  <a:gdLst>
                    <a:gd name="T0" fmla="*/ 19 w 29"/>
                    <a:gd name="T1" fmla="*/ 9 h 28"/>
                    <a:gd name="T2" fmla="*/ 6 w 29"/>
                    <a:gd name="T3" fmla="*/ 28 h 28"/>
                    <a:gd name="T4" fmla="*/ 27 w 29"/>
                    <a:gd name="T5" fmla="*/ 0 h 28"/>
                    <a:gd name="T6" fmla="*/ 5 w 29"/>
                    <a:gd name="T7" fmla="*/ 28 h 28"/>
                    <a:gd name="T8" fmla="*/ 19 w 29"/>
                    <a:gd name="T9" fmla="*/ 9 h 28"/>
                  </a:gdLst>
                  <a:ahLst/>
                  <a:cxnLst>
                    <a:cxn ang="0">
                      <a:pos x="T0" y="T1"/>
                    </a:cxn>
                    <a:cxn ang="0">
                      <a:pos x="T2" y="T3"/>
                    </a:cxn>
                    <a:cxn ang="0">
                      <a:pos x="T4" y="T5"/>
                    </a:cxn>
                    <a:cxn ang="0">
                      <a:pos x="T6" y="T7"/>
                    </a:cxn>
                    <a:cxn ang="0">
                      <a:pos x="T8" y="T9"/>
                    </a:cxn>
                  </a:cxnLst>
                  <a:rect l="0" t="0" r="r" b="b"/>
                  <a:pathLst>
                    <a:path w="29" h="28">
                      <a:moveTo>
                        <a:pt x="19" y="9"/>
                      </a:moveTo>
                      <a:cubicBezTo>
                        <a:pt x="13" y="16"/>
                        <a:pt x="8" y="24"/>
                        <a:pt x="6" y="28"/>
                      </a:cubicBezTo>
                      <a:cubicBezTo>
                        <a:pt x="29" y="26"/>
                        <a:pt x="27" y="0"/>
                        <a:pt x="27" y="0"/>
                      </a:cubicBezTo>
                      <a:cubicBezTo>
                        <a:pt x="0" y="3"/>
                        <a:pt x="4" y="25"/>
                        <a:pt x="5" y="28"/>
                      </a:cubicBezTo>
                      <a:cubicBezTo>
                        <a:pt x="10" y="18"/>
                        <a:pt x="19" y="9"/>
                        <a:pt x="1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2" name="Freeform 3753"/>
                <p:cNvSpPr/>
                <p:nvPr/>
              </p:nvSpPr>
              <p:spPr bwMode="auto">
                <a:xfrm>
                  <a:off x="1204913" y="2190750"/>
                  <a:ext cx="95250" cy="88900"/>
                </a:xfrm>
                <a:custGeom>
                  <a:avLst/>
                  <a:gdLst>
                    <a:gd name="T0" fmla="*/ 5 w 30"/>
                    <a:gd name="T1" fmla="*/ 28 h 28"/>
                    <a:gd name="T2" fmla="*/ 20 w 30"/>
                    <a:gd name="T3" fmla="*/ 9 h 28"/>
                    <a:gd name="T4" fmla="*/ 7 w 30"/>
                    <a:gd name="T5" fmla="*/ 28 h 28"/>
                    <a:gd name="T6" fmla="*/ 27 w 30"/>
                    <a:gd name="T7" fmla="*/ 0 h 28"/>
                    <a:gd name="T8" fmla="*/ 5 w 30"/>
                    <a:gd name="T9" fmla="*/ 28 h 28"/>
                  </a:gdLst>
                  <a:ahLst/>
                  <a:cxnLst>
                    <a:cxn ang="0">
                      <a:pos x="T0" y="T1"/>
                    </a:cxn>
                    <a:cxn ang="0">
                      <a:pos x="T2" y="T3"/>
                    </a:cxn>
                    <a:cxn ang="0">
                      <a:pos x="T4" y="T5"/>
                    </a:cxn>
                    <a:cxn ang="0">
                      <a:pos x="T6" y="T7"/>
                    </a:cxn>
                    <a:cxn ang="0">
                      <a:pos x="T8" y="T9"/>
                    </a:cxn>
                  </a:cxnLst>
                  <a:rect l="0" t="0" r="r" b="b"/>
                  <a:pathLst>
                    <a:path w="30" h="28">
                      <a:moveTo>
                        <a:pt x="5" y="28"/>
                      </a:moveTo>
                      <a:cubicBezTo>
                        <a:pt x="11" y="18"/>
                        <a:pt x="20" y="9"/>
                        <a:pt x="20" y="9"/>
                      </a:cubicBezTo>
                      <a:cubicBezTo>
                        <a:pt x="13" y="16"/>
                        <a:pt x="9" y="23"/>
                        <a:pt x="7" y="28"/>
                      </a:cubicBezTo>
                      <a:cubicBezTo>
                        <a:pt x="30" y="26"/>
                        <a:pt x="27" y="0"/>
                        <a:pt x="27" y="0"/>
                      </a:cubicBezTo>
                      <a:cubicBezTo>
                        <a:pt x="0" y="2"/>
                        <a:pt x="5" y="25"/>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3" name="Freeform 3754"/>
                <p:cNvSpPr/>
                <p:nvPr/>
              </p:nvSpPr>
              <p:spPr bwMode="auto">
                <a:xfrm>
                  <a:off x="1227138" y="2270125"/>
                  <a:ext cx="93663" cy="85725"/>
                </a:xfrm>
                <a:custGeom>
                  <a:avLst/>
                  <a:gdLst>
                    <a:gd name="T0" fmla="*/ 5 w 29"/>
                    <a:gd name="T1" fmla="*/ 27 h 27"/>
                    <a:gd name="T2" fmla="*/ 19 w 29"/>
                    <a:gd name="T3" fmla="*/ 9 h 27"/>
                    <a:gd name="T4" fmla="*/ 6 w 29"/>
                    <a:gd name="T5" fmla="*/ 27 h 27"/>
                    <a:gd name="T6" fmla="*/ 27 w 29"/>
                    <a:gd name="T7" fmla="*/ 0 h 27"/>
                    <a:gd name="T8" fmla="*/ 5 w 29"/>
                    <a:gd name="T9" fmla="*/ 27 h 27"/>
                  </a:gdLst>
                  <a:ahLst/>
                  <a:cxnLst>
                    <a:cxn ang="0">
                      <a:pos x="T0" y="T1"/>
                    </a:cxn>
                    <a:cxn ang="0">
                      <a:pos x="T2" y="T3"/>
                    </a:cxn>
                    <a:cxn ang="0">
                      <a:pos x="T4" y="T5"/>
                    </a:cxn>
                    <a:cxn ang="0">
                      <a:pos x="T6" y="T7"/>
                    </a:cxn>
                    <a:cxn ang="0">
                      <a:pos x="T8" y="T9"/>
                    </a:cxn>
                  </a:cxnLst>
                  <a:rect l="0" t="0" r="r" b="b"/>
                  <a:pathLst>
                    <a:path w="29" h="27">
                      <a:moveTo>
                        <a:pt x="5" y="27"/>
                      </a:moveTo>
                      <a:cubicBezTo>
                        <a:pt x="10" y="17"/>
                        <a:pt x="19" y="9"/>
                        <a:pt x="19" y="9"/>
                      </a:cubicBezTo>
                      <a:cubicBezTo>
                        <a:pt x="13" y="16"/>
                        <a:pt x="8" y="23"/>
                        <a:pt x="6" y="27"/>
                      </a:cubicBezTo>
                      <a:cubicBezTo>
                        <a:pt x="29" y="26"/>
                        <a:pt x="27" y="0"/>
                        <a:pt x="27" y="0"/>
                      </a:cubicBezTo>
                      <a:cubicBezTo>
                        <a:pt x="0" y="2"/>
                        <a:pt x="4" y="24"/>
                        <a:pt x="5"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 name="Freeform 3755"/>
                <p:cNvSpPr/>
                <p:nvPr/>
              </p:nvSpPr>
              <p:spPr bwMode="auto">
                <a:xfrm>
                  <a:off x="1258888" y="2333625"/>
                  <a:ext cx="112713" cy="101600"/>
                </a:xfrm>
                <a:custGeom>
                  <a:avLst/>
                  <a:gdLst>
                    <a:gd name="T0" fmla="*/ 12 w 35"/>
                    <a:gd name="T1" fmla="*/ 32 h 32"/>
                    <a:gd name="T2" fmla="*/ 20 w 35"/>
                    <a:gd name="T3" fmla="*/ 11 h 32"/>
                    <a:gd name="T4" fmla="*/ 13 w 35"/>
                    <a:gd name="T5" fmla="*/ 32 h 32"/>
                    <a:gd name="T6" fmla="*/ 25 w 35"/>
                    <a:gd name="T7" fmla="*/ 0 h 32"/>
                    <a:gd name="T8" fmla="*/ 12 w 35"/>
                    <a:gd name="T9" fmla="*/ 32 h 32"/>
                  </a:gdLst>
                  <a:ahLst/>
                  <a:cxnLst>
                    <a:cxn ang="0">
                      <a:pos x="T0" y="T1"/>
                    </a:cxn>
                    <a:cxn ang="0">
                      <a:pos x="T2" y="T3"/>
                    </a:cxn>
                    <a:cxn ang="0">
                      <a:pos x="T4" y="T5"/>
                    </a:cxn>
                    <a:cxn ang="0">
                      <a:pos x="T6" y="T7"/>
                    </a:cxn>
                    <a:cxn ang="0">
                      <a:pos x="T8" y="T9"/>
                    </a:cxn>
                  </a:cxnLst>
                  <a:rect l="0" t="0" r="r" b="b"/>
                  <a:pathLst>
                    <a:path w="35" h="32">
                      <a:moveTo>
                        <a:pt x="12" y="32"/>
                      </a:moveTo>
                      <a:cubicBezTo>
                        <a:pt x="14" y="21"/>
                        <a:pt x="20" y="11"/>
                        <a:pt x="20" y="11"/>
                      </a:cubicBezTo>
                      <a:cubicBezTo>
                        <a:pt x="16" y="19"/>
                        <a:pt x="14" y="27"/>
                        <a:pt x="13" y="32"/>
                      </a:cubicBezTo>
                      <a:cubicBezTo>
                        <a:pt x="35" y="24"/>
                        <a:pt x="25" y="0"/>
                        <a:pt x="25" y="0"/>
                      </a:cubicBezTo>
                      <a:cubicBezTo>
                        <a:pt x="0" y="9"/>
                        <a:pt x="10" y="30"/>
                        <a:pt x="1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 name="Freeform 3756"/>
                <p:cNvSpPr/>
                <p:nvPr/>
              </p:nvSpPr>
              <p:spPr bwMode="auto">
                <a:xfrm>
                  <a:off x="1320801" y="2387600"/>
                  <a:ext cx="117475" cy="111125"/>
                </a:xfrm>
                <a:custGeom>
                  <a:avLst/>
                  <a:gdLst>
                    <a:gd name="T0" fmla="*/ 20 w 37"/>
                    <a:gd name="T1" fmla="*/ 12 h 35"/>
                    <a:gd name="T2" fmla="*/ 18 w 37"/>
                    <a:gd name="T3" fmla="*/ 34 h 35"/>
                    <a:gd name="T4" fmla="*/ 22 w 37"/>
                    <a:gd name="T5" fmla="*/ 0 h 35"/>
                    <a:gd name="T6" fmla="*/ 17 w 37"/>
                    <a:gd name="T7" fmla="*/ 35 h 35"/>
                    <a:gd name="T8" fmla="*/ 20 w 37"/>
                    <a:gd name="T9" fmla="*/ 12 h 35"/>
                  </a:gdLst>
                  <a:ahLst/>
                  <a:cxnLst>
                    <a:cxn ang="0">
                      <a:pos x="T0" y="T1"/>
                    </a:cxn>
                    <a:cxn ang="0">
                      <a:pos x="T2" y="T3"/>
                    </a:cxn>
                    <a:cxn ang="0">
                      <a:pos x="T4" y="T5"/>
                    </a:cxn>
                    <a:cxn ang="0">
                      <a:pos x="T6" y="T7"/>
                    </a:cxn>
                    <a:cxn ang="0">
                      <a:pos x="T8" y="T9"/>
                    </a:cxn>
                  </a:cxnLst>
                  <a:rect l="0" t="0" r="r" b="b"/>
                  <a:pathLst>
                    <a:path w="37" h="35">
                      <a:moveTo>
                        <a:pt x="20" y="12"/>
                      </a:moveTo>
                      <a:cubicBezTo>
                        <a:pt x="17" y="21"/>
                        <a:pt x="17" y="30"/>
                        <a:pt x="18" y="34"/>
                      </a:cubicBezTo>
                      <a:cubicBezTo>
                        <a:pt x="37" y="21"/>
                        <a:pt x="22" y="0"/>
                        <a:pt x="22" y="0"/>
                      </a:cubicBezTo>
                      <a:cubicBezTo>
                        <a:pt x="0" y="16"/>
                        <a:pt x="15" y="33"/>
                        <a:pt x="17" y="35"/>
                      </a:cubicBezTo>
                      <a:cubicBezTo>
                        <a:pt x="16" y="24"/>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6" name="Freeform 3757"/>
                <p:cNvSpPr/>
                <p:nvPr/>
              </p:nvSpPr>
              <p:spPr bwMode="auto">
                <a:xfrm>
                  <a:off x="1406526" y="2422525"/>
                  <a:ext cx="117475" cy="111125"/>
                </a:xfrm>
                <a:custGeom>
                  <a:avLst/>
                  <a:gdLst>
                    <a:gd name="T0" fmla="*/ 22 w 37"/>
                    <a:gd name="T1" fmla="*/ 35 h 35"/>
                    <a:gd name="T2" fmla="*/ 18 w 37"/>
                    <a:gd name="T3" fmla="*/ 12 h 35"/>
                    <a:gd name="T4" fmla="*/ 23 w 37"/>
                    <a:gd name="T5" fmla="*/ 34 h 35"/>
                    <a:gd name="T6" fmla="*/ 16 w 37"/>
                    <a:gd name="T7" fmla="*/ 0 h 35"/>
                    <a:gd name="T8" fmla="*/ 22 w 37"/>
                    <a:gd name="T9" fmla="*/ 35 h 35"/>
                  </a:gdLst>
                  <a:ahLst/>
                  <a:cxnLst>
                    <a:cxn ang="0">
                      <a:pos x="T0" y="T1"/>
                    </a:cxn>
                    <a:cxn ang="0">
                      <a:pos x="T2" y="T3"/>
                    </a:cxn>
                    <a:cxn ang="0">
                      <a:pos x="T4" y="T5"/>
                    </a:cxn>
                    <a:cxn ang="0">
                      <a:pos x="T6" y="T7"/>
                    </a:cxn>
                    <a:cxn ang="0">
                      <a:pos x="T8" y="T9"/>
                    </a:cxn>
                  </a:cxnLst>
                  <a:rect l="0" t="0" r="r" b="b"/>
                  <a:pathLst>
                    <a:path w="37" h="35">
                      <a:moveTo>
                        <a:pt x="22" y="35"/>
                      </a:moveTo>
                      <a:cubicBezTo>
                        <a:pt x="18" y="24"/>
                        <a:pt x="18" y="12"/>
                        <a:pt x="18" y="12"/>
                      </a:cubicBezTo>
                      <a:cubicBezTo>
                        <a:pt x="19" y="21"/>
                        <a:pt x="21" y="30"/>
                        <a:pt x="23" y="34"/>
                      </a:cubicBezTo>
                      <a:cubicBezTo>
                        <a:pt x="37" y="16"/>
                        <a:pt x="16" y="0"/>
                        <a:pt x="16" y="0"/>
                      </a:cubicBezTo>
                      <a:cubicBezTo>
                        <a:pt x="0" y="22"/>
                        <a:pt x="20" y="34"/>
                        <a:pt x="2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7" name="Freeform 3758"/>
                <p:cNvSpPr/>
                <p:nvPr/>
              </p:nvSpPr>
              <p:spPr bwMode="auto">
                <a:xfrm>
                  <a:off x="1330326" y="2530475"/>
                  <a:ext cx="111125" cy="117475"/>
                </a:xfrm>
                <a:custGeom>
                  <a:avLst/>
                  <a:gdLst>
                    <a:gd name="T0" fmla="*/ 34 w 35"/>
                    <a:gd name="T1" fmla="*/ 13 h 37"/>
                    <a:gd name="T2" fmla="*/ 0 w 35"/>
                    <a:gd name="T3" fmla="*/ 21 h 37"/>
                    <a:gd name="T4" fmla="*/ 35 w 35"/>
                    <a:gd name="T5" fmla="*/ 14 h 37"/>
                    <a:gd name="T6" fmla="*/ 12 w 35"/>
                    <a:gd name="T7" fmla="*/ 19 h 37"/>
                    <a:gd name="T8" fmla="*/ 34 w 35"/>
                    <a:gd name="T9" fmla="*/ 13 h 37"/>
                  </a:gdLst>
                  <a:ahLst/>
                  <a:cxnLst>
                    <a:cxn ang="0">
                      <a:pos x="T0" y="T1"/>
                    </a:cxn>
                    <a:cxn ang="0">
                      <a:pos x="T2" y="T3"/>
                    </a:cxn>
                    <a:cxn ang="0">
                      <a:pos x="T4" y="T5"/>
                    </a:cxn>
                    <a:cxn ang="0">
                      <a:pos x="T6" y="T7"/>
                    </a:cxn>
                    <a:cxn ang="0">
                      <a:pos x="T8" y="T9"/>
                    </a:cxn>
                  </a:cxnLst>
                  <a:rect l="0" t="0" r="r" b="b"/>
                  <a:pathLst>
                    <a:path w="35" h="37">
                      <a:moveTo>
                        <a:pt x="34" y="13"/>
                      </a:moveTo>
                      <a:cubicBezTo>
                        <a:pt x="16" y="0"/>
                        <a:pt x="0" y="21"/>
                        <a:pt x="0" y="21"/>
                      </a:cubicBezTo>
                      <a:cubicBezTo>
                        <a:pt x="22" y="37"/>
                        <a:pt x="33" y="17"/>
                        <a:pt x="35" y="14"/>
                      </a:cubicBezTo>
                      <a:cubicBezTo>
                        <a:pt x="24" y="18"/>
                        <a:pt x="12" y="19"/>
                        <a:pt x="12" y="19"/>
                      </a:cubicBezTo>
                      <a:cubicBezTo>
                        <a:pt x="21" y="18"/>
                        <a:pt x="29" y="15"/>
                        <a:pt x="3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8" name="Freeform 3759"/>
                <p:cNvSpPr/>
                <p:nvPr/>
              </p:nvSpPr>
              <p:spPr bwMode="auto">
                <a:xfrm>
                  <a:off x="1223963" y="2466975"/>
                  <a:ext cx="112713" cy="120650"/>
                </a:xfrm>
                <a:custGeom>
                  <a:avLst/>
                  <a:gdLst>
                    <a:gd name="T0" fmla="*/ 12 w 35"/>
                    <a:gd name="T1" fmla="*/ 17 h 38"/>
                    <a:gd name="T2" fmla="*/ 35 w 35"/>
                    <a:gd name="T3" fmla="*/ 20 h 38"/>
                    <a:gd name="T4" fmla="*/ 0 w 35"/>
                    <a:gd name="T5" fmla="*/ 15 h 38"/>
                    <a:gd name="T6" fmla="*/ 35 w 35"/>
                    <a:gd name="T7" fmla="*/ 21 h 38"/>
                    <a:gd name="T8" fmla="*/ 12 w 35"/>
                    <a:gd name="T9" fmla="*/ 17 h 38"/>
                  </a:gdLst>
                  <a:ahLst/>
                  <a:cxnLst>
                    <a:cxn ang="0">
                      <a:pos x="T0" y="T1"/>
                    </a:cxn>
                    <a:cxn ang="0">
                      <a:pos x="T2" y="T3"/>
                    </a:cxn>
                    <a:cxn ang="0">
                      <a:pos x="T4" y="T5"/>
                    </a:cxn>
                    <a:cxn ang="0">
                      <a:pos x="T6" y="T7"/>
                    </a:cxn>
                    <a:cxn ang="0">
                      <a:pos x="T8" y="T9"/>
                    </a:cxn>
                  </a:cxnLst>
                  <a:rect l="0" t="0" r="r" b="b"/>
                  <a:pathLst>
                    <a:path w="35" h="38">
                      <a:moveTo>
                        <a:pt x="12" y="17"/>
                      </a:moveTo>
                      <a:cubicBezTo>
                        <a:pt x="21" y="20"/>
                        <a:pt x="30" y="20"/>
                        <a:pt x="35" y="20"/>
                      </a:cubicBezTo>
                      <a:cubicBezTo>
                        <a:pt x="22" y="0"/>
                        <a:pt x="0" y="15"/>
                        <a:pt x="0" y="15"/>
                      </a:cubicBezTo>
                      <a:cubicBezTo>
                        <a:pt x="15" y="38"/>
                        <a:pt x="33" y="23"/>
                        <a:pt x="35" y="21"/>
                      </a:cubicBezTo>
                      <a:cubicBezTo>
                        <a:pt x="24" y="21"/>
                        <a:pt x="12" y="17"/>
                        <a:pt x="1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9" name="Freeform 3760"/>
                <p:cNvSpPr/>
                <p:nvPr/>
              </p:nvSpPr>
              <p:spPr bwMode="auto">
                <a:xfrm>
                  <a:off x="1157288" y="2390775"/>
                  <a:ext cx="98425" cy="104775"/>
                </a:xfrm>
                <a:custGeom>
                  <a:avLst/>
                  <a:gdLst>
                    <a:gd name="T0" fmla="*/ 31 w 31"/>
                    <a:gd name="T1" fmla="*/ 24 h 33"/>
                    <a:gd name="T2" fmla="*/ 10 w 31"/>
                    <a:gd name="T3" fmla="*/ 13 h 33"/>
                    <a:gd name="T4" fmla="*/ 31 w 31"/>
                    <a:gd name="T5" fmla="*/ 23 h 33"/>
                    <a:gd name="T6" fmla="*/ 0 w 31"/>
                    <a:gd name="T7" fmla="*/ 7 h 33"/>
                    <a:gd name="T8" fmla="*/ 31 w 31"/>
                    <a:gd name="T9" fmla="*/ 24 h 33"/>
                  </a:gdLst>
                  <a:ahLst/>
                  <a:cxnLst>
                    <a:cxn ang="0">
                      <a:pos x="T0" y="T1"/>
                    </a:cxn>
                    <a:cxn ang="0">
                      <a:pos x="T2" y="T3"/>
                    </a:cxn>
                    <a:cxn ang="0">
                      <a:pos x="T4" y="T5"/>
                    </a:cxn>
                    <a:cxn ang="0">
                      <a:pos x="T6" y="T7"/>
                    </a:cxn>
                    <a:cxn ang="0">
                      <a:pos x="T8" y="T9"/>
                    </a:cxn>
                  </a:cxnLst>
                  <a:rect l="0" t="0" r="r" b="b"/>
                  <a:pathLst>
                    <a:path w="31" h="33">
                      <a:moveTo>
                        <a:pt x="31" y="24"/>
                      </a:moveTo>
                      <a:cubicBezTo>
                        <a:pt x="20" y="20"/>
                        <a:pt x="10" y="13"/>
                        <a:pt x="10" y="13"/>
                      </a:cubicBezTo>
                      <a:cubicBezTo>
                        <a:pt x="18" y="18"/>
                        <a:pt x="26" y="21"/>
                        <a:pt x="31" y="23"/>
                      </a:cubicBezTo>
                      <a:cubicBezTo>
                        <a:pt x="26" y="0"/>
                        <a:pt x="0" y="7"/>
                        <a:pt x="0" y="7"/>
                      </a:cubicBezTo>
                      <a:cubicBezTo>
                        <a:pt x="7" y="33"/>
                        <a:pt x="28" y="25"/>
                        <a:pt x="3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30" name="Freeform 3761"/>
                <p:cNvSpPr/>
                <p:nvPr/>
              </p:nvSpPr>
              <p:spPr bwMode="auto">
                <a:xfrm>
                  <a:off x="1112838" y="2286000"/>
                  <a:ext cx="88900" cy="95250"/>
                </a:xfrm>
                <a:custGeom>
                  <a:avLst/>
                  <a:gdLst>
                    <a:gd name="T0" fmla="*/ 28 w 28"/>
                    <a:gd name="T1" fmla="*/ 24 h 30"/>
                    <a:gd name="T2" fmla="*/ 10 w 28"/>
                    <a:gd name="T3" fmla="*/ 10 h 30"/>
                    <a:gd name="T4" fmla="*/ 28 w 28"/>
                    <a:gd name="T5" fmla="*/ 23 h 30"/>
                    <a:gd name="T6" fmla="*/ 0 w 28"/>
                    <a:gd name="T7" fmla="*/ 3 h 30"/>
                    <a:gd name="T8" fmla="*/ 28 w 28"/>
                    <a:gd name="T9" fmla="*/ 24 h 30"/>
                  </a:gdLst>
                  <a:ahLst/>
                  <a:cxnLst>
                    <a:cxn ang="0">
                      <a:pos x="T0" y="T1"/>
                    </a:cxn>
                    <a:cxn ang="0">
                      <a:pos x="T2" y="T3"/>
                    </a:cxn>
                    <a:cxn ang="0">
                      <a:pos x="T4" y="T5"/>
                    </a:cxn>
                    <a:cxn ang="0">
                      <a:pos x="T6" y="T7"/>
                    </a:cxn>
                    <a:cxn ang="0">
                      <a:pos x="T8" y="T9"/>
                    </a:cxn>
                  </a:cxnLst>
                  <a:rect l="0" t="0" r="r" b="b"/>
                  <a:pathLst>
                    <a:path w="28" h="30">
                      <a:moveTo>
                        <a:pt x="28" y="24"/>
                      </a:moveTo>
                      <a:cubicBezTo>
                        <a:pt x="18" y="19"/>
                        <a:pt x="10" y="10"/>
                        <a:pt x="10" y="10"/>
                      </a:cubicBezTo>
                      <a:cubicBezTo>
                        <a:pt x="16" y="17"/>
                        <a:pt x="24" y="21"/>
                        <a:pt x="28" y="23"/>
                      </a:cubicBezTo>
                      <a:cubicBezTo>
                        <a:pt x="26" y="0"/>
                        <a:pt x="0" y="3"/>
                        <a:pt x="0" y="3"/>
                      </a:cubicBezTo>
                      <a:cubicBezTo>
                        <a:pt x="3" y="30"/>
                        <a:pt x="25" y="25"/>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31" name="Freeform 3762"/>
                <p:cNvSpPr/>
                <p:nvPr/>
              </p:nvSpPr>
              <p:spPr bwMode="auto">
                <a:xfrm>
                  <a:off x="1090613" y="2181225"/>
                  <a:ext cx="95250" cy="88900"/>
                </a:xfrm>
                <a:custGeom>
                  <a:avLst/>
                  <a:gdLst>
                    <a:gd name="T0" fmla="*/ 25 w 30"/>
                    <a:gd name="T1" fmla="*/ 28 h 28"/>
                    <a:gd name="T2" fmla="*/ 11 w 30"/>
                    <a:gd name="T3" fmla="*/ 9 h 28"/>
                    <a:gd name="T4" fmla="*/ 26 w 30"/>
                    <a:gd name="T5" fmla="*/ 27 h 28"/>
                    <a:gd name="T6" fmla="*/ 4 w 30"/>
                    <a:gd name="T7" fmla="*/ 0 h 28"/>
                    <a:gd name="T8" fmla="*/ 25 w 30"/>
                    <a:gd name="T9" fmla="*/ 28 h 28"/>
                  </a:gdLst>
                  <a:ahLst/>
                  <a:cxnLst>
                    <a:cxn ang="0">
                      <a:pos x="T0" y="T1"/>
                    </a:cxn>
                    <a:cxn ang="0">
                      <a:pos x="T2" y="T3"/>
                    </a:cxn>
                    <a:cxn ang="0">
                      <a:pos x="T4" y="T5"/>
                    </a:cxn>
                    <a:cxn ang="0">
                      <a:pos x="T6" y="T7"/>
                    </a:cxn>
                    <a:cxn ang="0">
                      <a:pos x="T8" y="T9"/>
                    </a:cxn>
                  </a:cxnLst>
                  <a:rect l="0" t="0" r="r" b="b"/>
                  <a:pathLst>
                    <a:path w="30" h="28">
                      <a:moveTo>
                        <a:pt x="25" y="28"/>
                      </a:moveTo>
                      <a:cubicBezTo>
                        <a:pt x="17" y="20"/>
                        <a:pt x="11" y="9"/>
                        <a:pt x="11" y="9"/>
                      </a:cubicBezTo>
                      <a:cubicBezTo>
                        <a:pt x="16" y="18"/>
                        <a:pt x="22" y="24"/>
                        <a:pt x="26" y="27"/>
                      </a:cubicBezTo>
                      <a:cubicBezTo>
                        <a:pt x="30" y="4"/>
                        <a:pt x="4" y="0"/>
                        <a:pt x="4" y="0"/>
                      </a:cubicBezTo>
                      <a:cubicBezTo>
                        <a:pt x="0" y="27"/>
                        <a:pt x="22" y="28"/>
                        <a:pt x="2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32" name="Freeform 3763"/>
                <p:cNvSpPr/>
                <p:nvPr/>
              </p:nvSpPr>
              <p:spPr bwMode="auto">
                <a:xfrm>
                  <a:off x="1096963" y="2070100"/>
                  <a:ext cx="104775" cy="95250"/>
                </a:xfrm>
                <a:custGeom>
                  <a:avLst/>
                  <a:gdLst>
                    <a:gd name="T0" fmla="*/ 25 w 33"/>
                    <a:gd name="T1" fmla="*/ 30 h 30"/>
                    <a:gd name="T2" fmla="*/ 13 w 33"/>
                    <a:gd name="T3" fmla="*/ 10 h 30"/>
                    <a:gd name="T4" fmla="*/ 26 w 33"/>
                    <a:gd name="T5" fmla="*/ 29 h 30"/>
                    <a:gd name="T6" fmla="*/ 8 w 33"/>
                    <a:gd name="T7" fmla="*/ 0 h 30"/>
                    <a:gd name="T8" fmla="*/ 25 w 33"/>
                    <a:gd name="T9" fmla="*/ 30 h 30"/>
                  </a:gdLst>
                  <a:ahLst/>
                  <a:cxnLst>
                    <a:cxn ang="0">
                      <a:pos x="T0" y="T1"/>
                    </a:cxn>
                    <a:cxn ang="0">
                      <a:pos x="T2" y="T3"/>
                    </a:cxn>
                    <a:cxn ang="0">
                      <a:pos x="T4" y="T5"/>
                    </a:cxn>
                    <a:cxn ang="0">
                      <a:pos x="T6" y="T7"/>
                    </a:cxn>
                    <a:cxn ang="0">
                      <a:pos x="T8" y="T9"/>
                    </a:cxn>
                  </a:cxnLst>
                  <a:rect l="0" t="0" r="r" b="b"/>
                  <a:pathLst>
                    <a:path w="33" h="30">
                      <a:moveTo>
                        <a:pt x="25" y="30"/>
                      </a:moveTo>
                      <a:cubicBezTo>
                        <a:pt x="18" y="22"/>
                        <a:pt x="13" y="10"/>
                        <a:pt x="13" y="10"/>
                      </a:cubicBezTo>
                      <a:cubicBezTo>
                        <a:pt x="17" y="19"/>
                        <a:pt x="23" y="26"/>
                        <a:pt x="26" y="29"/>
                      </a:cubicBezTo>
                      <a:cubicBezTo>
                        <a:pt x="33" y="7"/>
                        <a:pt x="8" y="0"/>
                        <a:pt x="8" y="0"/>
                      </a:cubicBezTo>
                      <a:cubicBezTo>
                        <a:pt x="0" y="26"/>
                        <a:pt x="23" y="30"/>
                        <a:pt x="2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grpSp>
        </p:grpSp>
        <p:sp>
          <p:nvSpPr>
            <p:cNvPr id="34" name="Rectangle 24"/>
            <p:cNvSpPr>
              <a:spLocks noChangeArrowheads="1"/>
            </p:cNvSpPr>
            <p:nvPr/>
          </p:nvSpPr>
          <p:spPr bwMode="auto">
            <a:xfrm>
              <a:off x="2786791" y="1599858"/>
              <a:ext cx="678978" cy="47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dirty="0">
                  <a:solidFill>
                    <a:schemeClr val="bg1"/>
                  </a:solidFill>
                  <a:latin typeface="Gill Sans Ultra Bold" panose="020B0A02020104020203" pitchFamily="34" charset="0"/>
                </a:rPr>
                <a:t>1</a:t>
              </a:r>
              <a:endParaRPr lang="en-US" altLang="zh-CN" sz="2000" dirty="0">
                <a:solidFill>
                  <a:schemeClr val="bg1"/>
                </a:solidFill>
                <a:latin typeface="Gill Sans Ultra Bold" panose="020B0A02020104020203" pitchFamily="34" charset="0"/>
              </a:endParaRPr>
            </a:p>
          </p:txBody>
        </p:sp>
        <p:sp>
          <p:nvSpPr>
            <p:cNvPr id="35" name="Rectangle 24"/>
            <p:cNvSpPr>
              <a:spLocks noChangeArrowheads="1"/>
            </p:cNvSpPr>
            <p:nvPr/>
          </p:nvSpPr>
          <p:spPr bwMode="auto">
            <a:xfrm>
              <a:off x="2342532" y="3764322"/>
              <a:ext cx="156749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dirty="0">
                  <a:latin typeface="微软雅黑" panose="020B0503020204020204" pitchFamily="34" charset="-122"/>
                  <a:ea typeface="微软雅黑" panose="020B0503020204020204" pitchFamily="34" charset="-122"/>
                </a:rPr>
                <a:t>标题文本预设</a:t>
              </a:r>
              <a:endParaRPr lang="zh-CN" altLang="en-US" sz="2000" dirty="0">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1820254" y="4200474"/>
              <a:ext cx="261205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8" name="矩形 147"/>
            <p:cNvSpPr/>
            <p:nvPr/>
          </p:nvSpPr>
          <p:spPr>
            <a:xfrm>
              <a:off x="1731360" y="4328851"/>
              <a:ext cx="2789840" cy="1038671"/>
            </a:xfrm>
            <a:prstGeom prst="rect">
              <a:avLst/>
            </a:prstGeom>
          </p:spPr>
          <p:txBody>
            <a:bodyPr wrap="square">
              <a:spAutoFit/>
            </a:bodyPr>
            <a:lstStyle/>
            <a:p>
              <a:pPr algn="ctr" fontAlgn="base">
                <a:spcBef>
                  <a:spcPct val="0"/>
                </a:spcBef>
                <a:spcAft>
                  <a:spcPct val="0"/>
                </a:spcAft>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a:t>
              </a:r>
              <a:endParaRPr lang="zh-CN" altLang="en-US" sz="1200" dirty="0">
                <a:solidFill>
                  <a:schemeClr val="bg1">
                    <a:lumMod val="50000"/>
                  </a:schemeClr>
                </a:solidFill>
                <a:cs typeface="+mn-ea"/>
                <a:sym typeface="+mn-lt"/>
              </a:endParaRPr>
            </a:p>
          </p:txBody>
        </p:sp>
      </p:grpSp>
      <p:grpSp>
        <p:nvGrpSpPr>
          <p:cNvPr id="156" name="组合 155"/>
          <p:cNvGrpSpPr/>
          <p:nvPr/>
        </p:nvGrpSpPr>
        <p:grpSpPr>
          <a:xfrm>
            <a:off x="3306160" y="1556178"/>
            <a:ext cx="2789840" cy="4014544"/>
            <a:chOff x="1731360" y="1352978"/>
            <a:chExt cx="2789840" cy="4014544"/>
          </a:xfrm>
        </p:grpSpPr>
        <p:grpSp>
          <p:nvGrpSpPr>
            <p:cNvPr id="157" name="组合 53"/>
            <p:cNvGrpSpPr/>
            <p:nvPr/>
          </p:nvGrpSpPr>
          <p:grpSpPr>
            <a:xfrm>
              <a:off x="2118116" y="1352978"/>
              <a:ext cx="2016330" cy="2016079"/>
              <a:chOff x="163513" y="1171575"/>
              <a:chExt cx="2795588" cy="2794000"/>
            </a:xfrm>
          </p:grpSpPr>
          <p:sp>
            <p:nvSpPr>
              <p:cNvPr id="162" name="Freeform 3735"/>
              <p:cNvSpPr/>
              <p:nvPr/>
            </p:nvSpPr>
            <p:spPr bwMode="auto">
              <a:xfrm>
                <a:off x="163513" y="1171575"/>
                <a:ext cx="2795588" cy="2794000"/>
              </a:xfrm>
              <a:custGeom>
                <a:avLst/>
                <a:gdLst>
                  <a:gd name="T0" fmla="*/ 863 w 880"/>
                  <a:gd name="T1" fmla="*/ 466 h 880"/>
                  <a:gd name="T2" fmla="*/ 863 w 880"/>
                  <a:gd name="T3" fmla="*/ 414 h 880"/>
                  <a:gd name="T4" fmla="*/ 855 w 880"/>
                  <a:gd name="T5" fmla="*/ 356 h 880"/>
                  <a:gd name="T6" fmla="*/ 842 w 880"/>
                  <a:gd name="T7" fmla="*/ 306 h 880"/>
                  <a:gd name="T8" fmla="*/ 819 w 880"/>
                  <a:gd name="T9" fmla="*/ 251 h 880"/>
                  <a:gd name="T10" fmla="*/ 794 w 880"/>
                  <a:gd name="T11" fmla="*/ 206 h 880"/>
                  <a:gd name="T12" fmla="*/ 757 w 880"/>
                  <a:gd name="T13" fmla="*/ 160 h 880"/>
                  <a:gd name="T14" fmla="*/ 721 w 880"/>
                  <a:gd name="T15" fmla="*/ 123 h 880"/>
                  <a:gd name="T16" fmla="*/ 674 w 880"/>
                  <a:gd name="T17" fmla="*/ 87 h 880"/>
                  <a:gd name="T18" fmla="*/ 630 w 880"/>
                  <a:gd name="T19" fmla="*/ 61 h 880"/>
                  <a:gd name="T20" fmla="*/ 575 w 880"/>
                  <a:gd name="T21" fmla="*/ 39 h 880"/>
                  <a:gd name="T22" fmla="*/ 525 w 880"/>
                  <a:gd name="T23" fmla="*/ 25 h 880"/>
                  <a:gd name="T24" fmla="*/ 466 w 880"/>
                  <a:gd name="T25" fmla="*/ 18 h 880"/>
                  <a:gd name="T26" fmla="*/ 415 w 880"/>
                  <a:gd name="T27" fmla="*/ 17 h 880"/>
                  <a:gd name="T28" fmla="*/ 356 w 880"/>
                  <a:gd name="T29" fmla="*/ 25 h 880"/>
                  <a:gd name="T30" fmla="*/ 306 w 880"/>
                  <a:gd name="T31" fmla="*/ 38 h 880"/>
                  <a:gd name="T32" fmla="*/ 251 w 880"/>
                  <a:gd name="T33" fmla="*/ 61 h 880"/>
                  <a:gd name="T34" fmla="*/ 206 w 880"/>
                  <a:gd name="T35" fmla="*/ 86 h 880"/>
                  <a:gd name="T36" fmla="*/ 160 w 880"/>
                  <a:gd name="T37" fmla="*/ 123 h 880"/>
                  <a:gd name="T38" fmla="*/ 123 w 880"/>
                  <a:gd name="T39" fmla="*/ 159 h 880"/>
                  <a:gd name="T40" fmla="*/ 87 w 880"/>
                  <a:gd name="T41" fmla="*/ 206 h 880"/>
                  <a:gd name="T42" fmla="*/ 61 w 880"/>
                  <a:gd name="T43" fmla="*/ 250 h 880"/>
                  <a:gd name="T44" fmla="*/ 39 w 880"/>
                  <a:gd name="T45" fmla="*/ 305 h 880"/>
                  <a:gd name="T46" fmla="*/ 25 w 880"/>
                  <a:gd name="T47" fmla="*/ 355 h 880"/>
                  <a:gd name="T48" fmla="*/ 18 w 880"/>
                  <a:gd name="T49" fmla="*/ 414 h 880"/>
                  <a:gd name="T50" fmla="*/ 17 w 880"/>
                  <a:gd name="T51" fmla="*/ 465 h 880"/>
                  <a:gd name="T52" fmla="*/ 25 w 880"/>
                  <a:gd name="T53" fmla="*/ 524 h 880"/>
                  <a:gd name="T54" fmla="*/ 38 w 880"/>
                  <a:gd name="T55" fmla="*/ 574 h 880"/>
                  <a:gd name="T56" fmla="*/ 61 w 880"/>
                  <a:gd name="T57" fmla="*/ 629 h 880"/>
                  <a:gd name="T58" fmla="*/ 86 w 880"/>
                  <a:gd name="T59" fmla="*/ 674 h 880"/>
                  <a:gd name="T60" fmla="*/ 123 w 880"/>
                  <a:gd name="T61" fmla="*/ 720 h 880"/>
                  <a:gd name="T62" fmla="*/ 159 w 880"/>
                  <a:gd name="T63" fmla="*/ 757 h 880"/>
                  <a:gd name="T64" fmla="*/ 206 w 880"/>
                  <a:gd name="T65" fmla="*/ 793 h 880"/>
                  <a:gd name="T66" fmla="*/ 251 w 880"/>
                  <a:gd name="T67" fmla="*/ 819 h 880"/>
                  <a:gd name="T68" fmla="*/ 306 w 880"/>
                  <a:gd name="T69" fmla="*/ 841 h 880"/>
                  <a:gd name="T70" fmla="*/ 355 w 880"/>
                  <a:gd name="T71" fmla="*/ 855 h 880"/>
                  <a:gd name="T72" fmla="*/ 414 w 880"/>
                  <a:gd name="T73" fmla="*/ 862 h 880"/>
                  <a:gd name="T74" fmla="*/ 466 w 880"/>
                  <a:gd name="T75" fmla="*/ 863 h 880"/>
                  <a:gd name="T76" fmla="*/ 524 w 880"/>
                  <a:gd name="T77" fmla="*/ 855 h 880"/>
                  <a:gd name="T78" fmla="*/ 574 w 880"/>
                  <a:gd name="T79" fmla="*/ 842 h 880"/>
                  <a:gd name="T80" fmla="*/ 629 w 880"/>
                  <a:gd name="T81" fmla="*/ 819 h 880"/>
                  <a:gd name="T82" fmla="*/ 674 w 880"/>
                  <a:gd name="T83" fmla="*/ 794 h 880"/>
                  <a:gd name="T84" fmla="*/ 720 w 880"/>
                  <a:gd name="T85" fmla="*/ 757 h 880"/>
                  <a:gd name="T86" fmla="*/ 757 w 880"/>
                  <a:gd name="T87" fmla="*/ 721 h 880"/>
                  <a:gd name="T88" fmla="*/ 793 w 880"/>
                  <a:gd name="T89" fmla="*/ 674 h 880"/>
                  <a:gd name="T90" fmla="*/ 819 w 880"/>
                  <a:gd name="T91" fmla="*/ 629 h 880"/>
                  <a:gd name="T92" fmla="*/ 841 w 880"/>
                  <a:gd name="T93" fmla="*/ 574 h 880"/>
                  <a:gd name="T94" fmla="*/ 855 w 880"/>
                  <a:gd name="T95" fmla="*/ 52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0" h="880">
                    <a:moveTo>
                      <a:pt x="855" y="524"/>
                    </a:moveTo>
                    <a:cubicBezTo>
                      <a:pt x="842" y="506"/>
                      <a:pt x="846" y="480"/>
                      <a:pt x="863" y="466"/>
                    </a:cubicBezTo>
                    <a:cubicBezTo>
                      <a:pt x="863" y="465"/>
                      <a:pt x="863" y="465"/>
                      <a:pt x="863" y="465"/>
                    </a:cubicBezTo>
                    <a:cubicBezTo>
                      <a:pt x="880" y="451"/>
                      <a:pt x="880" y="428"/>
                      <a:pt x="863" y="414"/>
                    </a:cubicBezTo>
                    <a:cubicBezTo>
                      <a:pt x="863" y="414"/>
                      <a:pt x="863" y="414"/>
                      <a:pt x="863" y="414"/>
                    </a:cubicBezTo>
                    <a:cubicBezTo>
                      <a:pt x="846" y="400"/>
                      <a:pt x="842" y="374"/>
                      <a:pt x="855" y="356"/>
                    </a:cubicBezTo>
                    <a:cubicBezTo>
                      <a:pt x="855" y="355"/>
                      <a:pt x="855" y="355"/>
                      <a:pt x="855" y="355"/>
                    </a:cubicBezTo>
                    <a:cubicBezTo>
                      <a:pt x="868" y="337"/>
                      <a:pt x="862" y="315"/>
                      <a:pt x="842" y="306"/>
                    </a:cubicBezTo>
                    <a:cubicBezTo>
                      <a:pt x="841" y="305"/>
                      <a:pt x="841" y="305"/>
                      <a:pt x="841" y="305"/>
                    </a:cubicBezTo>
                    <a:cubicBezTo>
                      <a:pt x="821" y="296"/>
                      <a:pt x="811" y="272"/>
                      <a:pt x="819" y="251"/>
                    </a:cubicBezTo>
                    <a:cubicBezTo>
                      <a:pt x="819" y="250"/>
                      <a:pt x="819" y="250"/>
                      <a:pt x="819" y="250"/>
                    </a:cubicBezTo>
                    <a:cubicBezTo>
                      <a:pt x="827" y="230"/>
                      <a:pt x="815" y="210"/>
                      <a:pt x="794" y="206"/>
                    </a:cubicBezTo>
                    <a:cubicBezTo>
                      <a:pt x="793" y="206"/>
                      <a:pt x="793" y="206"/>
                      <a:pt x="793" y="206"/>
                    </a:cubicBezTo>
                    <a:cubicBezTo>
                      <a:pt x="771" y="203"/>
                      <a:pt x="755" y="182"/>
                      <a:pt x="757" y="160"/>
                    </a:cubicBezTo>
                    <a:cubicBezTo>
                      <a:pt x="757" y="159"/>
                      <a:pt x="757" y="159"/>
                      <a:pt x="757" y="159"/>
                    </a:cubicBezTo>
                    <a:cubicBezTo>
                      <a:pt x="759" y="137"/>
                      <a:pt x="743" y="121"/>
                      <a:pt x="721" y="123"/>
                    </a:cubicBezTo>
                    <a:cubicBezTo>
                      <a:pt x="720" y="123"/>
                      <a:pt x="720" y="123"/>
                      <a:pt x="720" y="123"/>
                    </a:cubicBezTo>
                    <a:cubicBezTo>
                      <a:pt x="698" y="125"/>
                      <a:pt x="678" y="109"/>
                      <a:pt x="674" y="87"/>
                    </a:cubicBezTo>
                    <a:cubicBezTo>
                      <a:pt x="674" y="86"/>
                      <a:pt x="674" y="86"/>
                      <a:pt x="674" y="86"/>
                    </a:cubicBezTo>
                    <a:cubicBezTo>
                      <a:pt x="670" y="65"/>
                      <a:pt x="650" y="53"/>
                      <a:pt x="630" y="61"/>
                    </a:cubicBezTo>
                    <a:cubicBezTo>
                      <a:pt x="629" y="61"/>
                      <a:pt x="629" y="61"/>
                      <a:pt x="629" y="61"/>
                    </a:cubicBezTo>
                    <a:cubicBezTo>
                      <a:pt x="608" y="69"/>
                      <a:pt x="584" y="59"/>
                      <a:pt x="575" y="39"/>
                    </a:cubicBezTo>
                    <a:cubicBezTo>
                      <a:pt x="574" y="38"/>
                      <a:pt x="574" y="38"/>
                      <a:pt x="574" y="38"/>
                    </a:cubicBezTo>
                    <a:cubicBezTo>
                      <a:pt x="565" y="18"/>
                      <a:pt x="543" y="12"/>
                      <a:pt x="525" y="25"/>
                    </a:cubicBezTo>
                    <a:cubicBezTo>
                      <a:pt x="524" y="25"/>
                      <a:pt x="524" y="25"/>
                      <a:pt x="524" y="25"/>
                    </a:cubicBezTo>
                    <a:cubicBezTo>
                      <a:pt x="506" y="38"/>
                      <a:pt x="480" y="34"/>
                      <a:pt x="466" y="18"/>
                    </a:cubicBezTo>
                    <a:cubicBezTo>
                      <a:pt x="466" y="17"/>
                      <a:pt x="466" y="17"/>
                      <a:pt x="466" y="17"/>
                    </a:cubicBezTo>
                    <a:cubicBezTo>
                      <a:pt x="452" y="0"/>
                      <a:pt x="429" y="0"/>
                      <a:pt x="415" y="17"/>
                    </a:cubicBezTo>
                    <a:cubicBezTo>
                      <a:pt x="414" y="18"/>
                      <a:pt x="414" y="18"/>
                      <a:pt x="414" y="18"/>
                    </a:cubicBezTo>
                    <a:cubicBezTo>
                      <a:pt x="400" y="35"/>
                      <a:pt x="374" y="38"/>
                      <a:pt x="356" y="25"/>
                    </a:cubicBezTo>
                    <a:cubicBezTo>
                      <a:pt x="355" y="25"/>
                      <a:pt x="355" y="25"/>
                      <a:pt x="355" y="25"/>
                    </a:cubicBezTo>
                    <a:cubicBezTo>
                      <a:pt x="337" y="12"/>
                      <a:pt x="315" y="18"/>
                      <a:pt x="306" y="38"/>
                    </a:cubicBezTo>
                    <a:cubicBezTo>
                      <a:pt x="306" y="39"/>
                      <a:pt x="306" y="39"/>
                      <a:pt x="306" y="39"/>
                    </a:cubicBezTo>
                    <a:cubicBezTo>
                      <a:pt x="296" y="59"/>
                      <a:pt x="272" y="69"/>
                      <a:pt x="251" y="61"/>
                    </a:cubicBezTo>
                    <a:cubicBezTo>
                      <a:pt x="251" y="61"/>
                      <a:pt x="251" y="61"/>
                      <a:pt x="251" y="61"/>
                    </a:cubicBezTo>
                    <a:cubicBezTo>
                      <a:pt x="230" y="53"/>
                      <a:pt x="210" y="65"/>
                      <a:pt x="206" y="86"/>
                    </a:cubicBezTo>
                    <a:cubicBezTo>
                      <a:pt x="206" y="87"/>
                      <a:pt x="206" y="87"/>
                      <a:pt x="206" y="87"/>
                    </a:cubicBezTo>
                    <a:cubicBezTo>
                      <a:pt x="203" y="109"/>
                      <a:pt x="182" y="125"/>
                      <a:pt x="160" y="123"/>
                    </a:cubicBezTo>
                    <a:cubicBezTo>
                      <a:pt x="159" y="123"/>
                      <a:pt x="159" y="123"/>
                      <a:pt x="159" y="123"/>
                    </a:cubicBezTo>
                    <a:cubicBezTo>
                      <a:pt x="137" y="121"/>
                      <a:pt x="121" y="137"/>
                      <a:pt x="123" y="159"/>
                    </a:cubicBezTo>
                    <a:cubicBezTo>
                      <a:pt x="123" y="160"/>
                      <a:pt x="123" y="160"/>
                      <a:pt x="123" y="160"/>
                    </a:cubicBezTo>
                    <a:cubicBezTo>
                      <a:pt x="125" y="182"/>
                      <a:pt x="109" y="203"/>
                      <a:pt x="87" y="206"/>
                    </a:cubicBezTo>
                    <a:cubicBezTo>
                      <a:pt x="86" y="206"/>
                      <a:pt x="86" y="206"/>
                      <a:pt x="86" y="206"/>
                    </a:cubicBezTo>
                    <a:cubicBezTo>
                      <a:pt x="65" y="210"/>
                      <a:pt x="53" y="230"/>
                      <a:pt x="61" y="250"/>
                    </a:cubicBezTo>
                    <a:cubicBezTo>
                      <a:pt x="61" y="251"/>
                      <a:pt x="61" y="251"/>
                      <a:pt x="61" y="251"/>
                    </a:cubicBezTo>
                    <a:cubicBezTo>
                      <a:pt x="69" y="272"/>
                      <a:pt x="59" y="296"/>
                      <a:pt x="39" y="305"/>
                    </a:cubicBezTo>
                    <a:cubicBezTo>
                      <a:pt x="38" y="306"/>
                      <a:pt x="38" y="306"/>
                      <a:pt x="38" y="306"/>
                    </a:cubicBezTo>
                    <a:cubicBezTo>
                      <a:pt x="18" y="315"/>
                      <a:pt x="12" y="337"/>
                      <a:pt x="25" y="355"/>
                    </a:cubicBezTo>
                    <a:cubicBezTo>
                      <a:pt x="25" y="356"/>
                      <a:pt x="25" y="356"/>
                      <a:pt x="25" y="356"/>
                    </a:cubicBezTo>
                    <a:cubicBezTo>
                      <a:pt x="38" y="374"/>
                      <a:pt x="35" y="400"/>
                      <a:pt x="18" y="414"/>
                    </a:cubicBezTo>
                    <a:cubicBezTo>
                      <a:pt x="17" y="414"/>
                      <a:pt x="17" y="414"/>
                      <a:pt x="17" y="414"/>
                    </a:cubicBezTo>
                    <a:cubicBezTo>
                      <a:pt x="0" y="429"/>
                      <a:pt x="0" y="451"/>
                      <a:pt x="17" y="465"/>
                    </a:cubicBezTo>
                    <a:cubicBezTo>
                      <a:pt x="18" y="466"/>
                      <a:pt x="18" y="466"/>
                      <a:pt x="18" y="466"/>
                    </a:cubicBezTo>
                    <a:cubicBezTo>
                      <a:pt x="35" y="480"/>
                      <a:pt x="38" y="506"/>
                      <a:pt x="25" y="524"/>
                    </a:cubicBezTo>
                    <a:cubicBezTo>
                      <a:pt x="25" y="525"/>
                      <a:pt x="25" y="525"/>
                      <a:pt x="25" y="525"/>
                    </a:cubicBezTo>
                    <a:cubicBezTo>
                      <a:pt x="12" y="543"/>
                      <a:pt x="18" y="565"/>
                      <a:pt x="38" y="574"/>
                    </a:cubicBezTo>
                    <a:cubicBezTo>
                      <a:pt x="39" y="575"/>
                      <a:pt x="39" y="575"/>
                      <a:pt x="39" y="575"/>
                    </a:cubicBezTo>
                    <a:cubicBezTo>
                      <a:pt x="59" y="584"/>
                      <a:pt x="69" y="608"/>
                      <a:pt x="61" y="629"/>
                    </a:cubicBezTo>
                    <a:cubicBezTo>
                      <a:pt x="61" y="629"/>
                      <a:pt x="61" y="629"/>
                      <a:pt x="61" y="629"/>
                    </a:cubicBezTo>
                    <a:cubicBezTo>
                      <a:pt x="53" y="650"/>
                      <a:pt x="65" y="670"/>
                      <a:pt x="86" y="674"/>
                    </a:cubicBezTo>
                    <a:cubicBezTo>
                      <a:pt x="87" y="674"/>
                      <a:pt x="87" y="674"/>
                      <a:pt x="87" y="674"/>
                    </a:cubicBezTo>
                    <a:cubicBezTo>
                      <a:pt x="109" y="677"/>
                      <a:pt x="125" y="698"/>
                      <a:pt x="123" y="720"/>
                    </a:cubicBezTo>
                    <a:cubicBezTo>
                      <a:pt x="123" y="721"/>
                      <a:pt x="123" y="721"/>
                      <a:pt x="123" y="721"/>
                    </a:cubicBezTo>
                    <a:cubicBezTo>
                      <a:pt x="121" y="743"/>
                      <a:pt x="137" y="759"/>
                      <a:pt x="159" y="757"/>
                    </a:cubicBezTo>
                    <a:cubicBezTo>
                      <a:pt x="160" y="757"/>
                      <a:pt x="160" y="757"/>
                      <a:pt x="160" y="757"/>
                    </a:cubicBezTo>
                    <a:cubicBezTo>
                      <a:pt x="182" y="755"/>
                      <a:pt x="203" y="771"/>
                      <a:pt x="206" y="793"/>
                    </a:cubicBezTo>
                    <a:cubicBezTo>
                      <a:pt x="206" y="794"/>
                      <a:pt x="206" y="794"/>
                      <a:pt x="206" y="794"/>
                    </a:cubicBezTo>
                    <a:cubicBezTo>
                      <a:pt x="210" y="815"/>
                      <a:pt x="230" y="827"/>
                      <a:pt x="251" y="819"/>
                    </a:cubicBezTo>
                    <a:cubicBezTo>
                      <a:pt x="251" y="819"/>
                      <a:pt x="251" y="819"/>
                      <a:pt x="251" y="819"/>
                    </a:cubicBezTo>
                    <a:cubicBezTo>
                      <a:pt x="272" y="811"/>
                      <a:pt x="296" y="821"/>
                      <a:pt x="306" y="841"/>
                    </a:cubicBezTo>
                    <a:cubicBezTo>
                      <a:pt x="306" y="842"/>
                      <a:pt x="306" y="842"/>
                      <a:pt x="306" y="842"/>
                    </a:cubicBezTo>
                    <a:cubicBezTo>
                      <a:pt x="315" y="862"/>
                      <a:pt x="337" y="868"/>
                      <a:pt x="355" y="855"/>
                    </a:cubicBezTo>
                    <a:cubicBezTo>
                      <a:pt x="356" y="855"/>
                      <a:pt x="356" y="855"/>
                      <a:pt x="356" y="855"/>
                    </a:cubicBezTo>
                    <a:cubicBezTo>
                      <a:pt x="374" y="842"/>
                      <a:pt x="400" y="845"/>
                      <a:pt x="414" y="862"/>
                    </a:cubicBezTo>
                    <a:cubicBezTo>
                      <a:pt x="415" y="863"/>
                      <a:pt x="415" y="863"/>
                      <a:pt x="415" y="863"/>
                    </a:cubicBezTo>
                    <a:cubicBezTo>
                      <a:pt x="429" y="880"/>
                      <a:pt x="452" y="880"/>
                      <a:pt x="466" y="863"/>
                    </a:cubicBezTo>
                    <a:cubicBezTo>
                      <a:pt x="466" y="862"/>
                      <a:pt x="466" y="862"/>
                      <a:pt x="466" y="862"/>
                    </a:cubicBezTo>
                    <a:cubicBezTo>
                      <a:pt x="480" y="845"/>
                      <a:pt x="506" y="842"/>
                      <a:pt x="524" y="855"/>
                    </a:cubicBezTo>
                    <a:cubicBezTo>
                      <a:pt x="525" y="855"/>
                      <a:pt x="525" y="855"/>
                      <a:pt x="525" y="855"/>
                    </a:cubicBezTo>
                    <a:cubicBezTo>
                      <a:pt x="543" y="868"/>
                      <a:pt x="565" y="862"/>
                      <a:pt x="574" y="842"/>
                    </a:cubicBezTo>
                    <a:cubicBezTo>
                      <a:pt x="575" y="841"/>
                      <a:pt x="575" y="841"/>
                      <a:pt x="575" y="841"/>
                    </a:cubicBezTo>
                    <a:cubicBezTo>
                      <a:pt x="584" y="821"/>
                      <a:pt x="608" y="811"/>
                      <a:pt x="629" y="819"/>
                    </a:cubicBezTo>
                    <a:cubicBezTo>
                      <a:pt x="630" y="819"/>
                      <a:pt x="630" y="819"/>
                      <a:pt x="630" y="819"/>
                    </a:cubicBezTo>
                    <a:cubicBezTo>
                      <a:pt x="650" y="827"/>
                      <a:pt x="670" y="815"/>
                      <a:pt x="674" y="794"/>
                    </a:cubicBezTo>
                    <a:cubicBezTo>
                      <a:pt x="674" y="793"/>
                      <a:pt x="674" y="793"/>
                      <a:pt x="674" y="793"/>
                    </a:cubicBezTo>
                    <a:cubicBezTo>
                      <a:pt x="678" y="771"/>
                      <a:pt x="698" y="755"/>
                      <a:pt x="720" y="757"/>
                    </a:cubicBezTo>
                    <a:cubicBezTo>
                      <a:pt x="721" y="757"/>
                      <a:pt x="721" y="757"/>
                      <a:pt x="721" y="757"/>
                    </a:cubicBezTo>
                    <a:cubicBezTo>
                      <a:pt x="743" y="759"/>
                      <a:pt x="759" y="743"/>
                      <a:pt x="757" y="721"/>
                    </a:cubicBezTo>
                    <a:cubicBezTo>
                      <a:pt x="757" y="720"/>
                      <a:pt x="757" y="720"/>
                      <a:pt x="757" y="720"/>
                    </a:cubicBezTo>
                    <a:cubicBezTo>
                      <a:pt x="755" y="698"/>
                      <a:pt x="771" y="677"/>
                      <a:pt x="793" y="674"/>
                    </a:cubicBezTo>
                    <a:cubicBezTo>
                      <a:pt x="794" y="674"/>
                      <a:pt x="794" y="674"/>
                      <a:pt x="794" y="674"/>
                    </a:cubicBezTo>
                    <a:cubicBezTo>
                      <a:pt x="815" y="670"/>
                      <a:pt x="827" y="650"/>
                      <a:pt x="819" y="629"/>
                    </a:cubicBezTo>
                    <a:cubicBezTo>
                      <a:pt x="819" y="629"/>
                      <a:pt x="819" y="629"/>
                      <a:pt x="819" y="629"/>
                    </a:cubicBezTo>
                    <a:cubicBezTo>
                      <a:pt x="811" y="608"/>
                      <a:pt x="821" y="584"/>
                      <a:pt x="841" y="574"/>
                    </a:cubicBezTo>
                    <a:cubicBezTo>
                      <a:pt x="842" y="574"/>
                      <a:pt x="842" y="574"/>
                      <a:pt x="842" y="574"/>
                    </a:cubicBezTo>
                    <a:cubicBezTo>
                      <a:pt x="862" y="565"/>
                      <a:pt x="868" y="543"/>
                      <a:pt x="855" y="525"/>
                    </a:cubicBezTo>
                    <a:lnTo>
                      <a:pt x="855" y="524"/>
                    </a:lnTo>
                    <a:close/>
                  </a:path>
                </a:pathLst>
              </a:custGeom>
              <a:solidFill>
                <a:schemeClr val="bg1">
                  <a:lumMod val="85000"/>
                  <a:alpha val="50000"/>
                </a:schemeClr>
              </a:solidFill>
              <a:ln>
                <a:noFill/>
              </a:ln>
            </p:spPr>
            <p:txBody>
              <a:bodyPr vert="horz" wrap="square" lIns="91412" tIns="45706" rIns="91412" bIns="45706" numCol="1" anchor="t" anchorCtr="0" compatLnSpc="1"/>
              <a:lstStyle/>
              <a:p>
                <a:endParaRPr lang="zh-CN" altLang="en-US" sz="1800"/>
              </a:p>
            </p:txBody>
          </p:sp>
          <p:sp>
            <p:nvSpPr>
              <p:cNvPr id="163" name="Oval 3736"/>
              <p:cNvSpPr>
                <a:spLocks noChangeArrowheads="1"/>
              </p:cNvSpPr>
              <p:nvPr/>
            </p:nvSpPr>
            <p:spPr bwMode="auto">
              <a:xfrm>
                <a:off x="474663" y="1482725"/>
                <a:ext cx="2173288" cy="2171700"/>
              </a:xfrm>
              <a:prstGeom prst="ellipse">
                <a:avLst/>
              </a:prstGeom>
              <a:solidFill>
                <a:schemeClr val="bg1"/>
              </a:solidFill>
              <a:ln>
                <a:noFill/>
              </a:ln>
            </p:spPr>
            <p:txBody>
              <a:bodyPr vert="horz" wrap="square" lIns="91412" tIns="45706" rIns="91412" bIns="45706" numCol="1" anchor="t" anchorCtr="0" compatLnSpc="1"/>
              <a:lstStyle/>
              <a:p>
                <a:endParaRPr lang="zh-CN" altLang="en-US" sz="1800"/>
              </a:p>
            </p:txBody>
          </p:sp>
          <p:sp>
            <p:nvSpPr>
              <p:cNvPr id="164" name="Freeform 3737"/>
              <p:cNvSpPr/>
              <p:nvPr/>
            </p:nvSpPr>
            <p:spPr bwMode="auto">
              <a:xfrm>
                <a:off x="608012" y="1711325"/>
                <a:ext cx="1906587" cy="1781175"/>
              </a:xfrm>
              <a:custGeom>
                <a:avLst/>
                <a:gdLst>
                  <a:gd name="T0" fmla="*/ 580 w 600"/>
                  <a:gd name="T1" fmla="*/ 303 h 561"/>
                  <a:gd name="T2" fmla="*/ 535 w 600"/>
                  <a:gd name="T3" fmla="*/ 267 h 561"/>
                  <a:gd name="T4" fmla="*/ 545 w 600"/>
                  <a:gd name="T5" fmla="*/ 206 h 561"/>
                  <a:gd name="T6" fmla="*/ 554 w 600"/>
                  <a:gd name="T7" fmla="*/ 105 h 561"/>
                  <a:gd name="T8" fmla="*/ 524 w 600"/>
                  <a:gd name="T9" fmla="*/ 94 h 561"/>
                  <a:gd name="T10" fmla="*/ 456 w 600"/>
                  <a:gd name="T11" fmla="*/ 91 h 561"/>
                  <a:gd name="T12" fmla="*/ 445 w 600"/>
                  <a:gd name="T13" fmla="*/ 82 h 561"/>
                  <a:gd name="T14" fmla="*/ 370 w 600"/>
                  <a:gd name="T15" fmla="*/ 58 h 561"/>
                  <a:gd name="T16" fmla="*/ 374 w 600"/>
                  <a:gd name="T17" fmla="*/ 118 h 561"/>
                  <a:gd name="T18" fmla="*/ 447 w 600"/>
                  <a:gd name="T19" fmla="*/ 120 h 561"/>
                  <a:gd name="T20" fmla="*/ 512 w 600"/>
                  <a:gd name="T21" fmla="*/ 183 h 561"/>
                  <a:gd name="T22" fmla="*/ 517 w 600"/>
                  <a:gd name="T23" fmla="*/ 195 h 561"/>
                  <a:gd name="T24" fmla="*/ 489 w 600"/>
                  <a:gd name="T25" fmla="*/ 246 h 561"/>
                  <a:gd name="T26" fmla="*/ 508 w 600"/>
                  <a:gd name="T27" fmla="*/ 267 h 561"/>
                  <a:gd name="T28" fmla="*/ 510 w 600"/>
                  <a:gd name="T29" fmla="*/ 358 h 561"/>
                  <a:gd name="T30" fmla="*/ 504 w 600"/>
                  <a:gd name="T31" fmla="*/ 370 h 561"/>
                  <a:gd name="T32" fmla="*/ 448 w 600"/>
                  <a:gd name="T33" fmla="*/ 386 h 561"/>
                  <a:gd name="T34" fmla="*/ 447 w 600"/>
                  <a:gd name="T35" fmla="*/ 414 h 561"/>
                  <a:gd name="T36" fmla="*/ 384 w 600"/>
                  <a:gd name="T37" fmla="*/ 479 h 561"/>
                  <a:gd name="T38" fmla="*/ 371 w 600"/>
                  <a:gd name="T39" fmla="*/ 484 h 561"/>
                  <a:gd name="T40" fmla="*/ 320 w 600"/>
                  <a:gd name="T41" fmla="*/ 456 h 561"/>
                  <a:gd name="T42" fmla="*/ 280 w 600"/>
                  <a:gd name="T43" fmla="*/ 456 h 561"/>
                  <a:gd name="T44" fmla="*/ 229 w 600"/>
                  <a:gd name="T45" fmla="*/ 484 h 561"/>
                  <a:gd name="T46" fmla="*/ 215 w 600"/>
                  <a:gd name="T47" fmla="*/ 479 h 561"/>
                  <a:gd name="T48" fmla="*/ 153 w 600"/>
                  <a:gd name="T49" fmla="*/ 414 h 561"/>
                  <a:gd name="T50" fmla="*/ 152 w 600"/>
                  <a:gd name="T51" fmla="*/ 386 h 561"/>
                  <a:gd name="T52" fmla="*/ 96 w 600"/>
                  <a:gd name="T53" fmla="*/ 370 h 561"/>
                  <a:gd name="T54" fmla="*/ 90 w 600"/>
                  <a:gd name="T55" fmla="*/ 357 h 561"/>
                  <a:gd name="T56" fmla="*/ 92 w 600"/>
                  <a:gd name="T57" fmla="*/ 267 h 561"/>
                  <a:gd name="T58" fmla="*/ 111 w 600"/>
                  <a:gd name="T59" fmla="*/ 246 h 561"/>
                  <a:gd name="T60" fmla="*/ 83 w 600"/>
                  <a:gd name="T61" fmla="*/ 196 h 561"/>
                  <a:gd name="T62" fmla="*/ 88 w 600"/>
                  <a:gd name="T63" fmla="*/ 182 h 561"/>
                  <a:gd name="T64" fmla="*/ 154 w 600"/>
                  <a:gd name="T65" fmla="*/ 120 h 561"/>
                  <a:gd name="T66" fmla="*/ 226 w 600"/>
                  <a:gd name="T67" fmla="*/ 118 h 561"/>
                  <a:gd name="T68" fmla="*/ 230 w 600"/>
                  <a:gd name="T69" fmla="*/ 58 h 561"/>
                  <a:gd name="T70" fmla="*/ 155 w 600"/>
                  <a:gd name="T71" fmla="*/ 82 h 561"/>
                  <a:gd name="T72" fmla="*/ 144 w 600"/>
                  <a:gd name="T73" fmla="*/ 92 h 561"/>
                  <a:gd name="T74" fmla="*/ 76 w 600"/>
                  <a:gd name="T75" fmla="*/ 94 h 561"/>
                  <a:gd name="T76" fmla="*/ 46 w 600"/>
                  <a:gd name="T77" fmla="*/ 105 h 561"/>
                  <a:gd name="T78" fmla="*/ 55 w 600"/>
                  <a:gd name="T79" fmla="*/ 206 h 561"/>
                  <a:gd name="T80" fmla="*/ 65 w 600"/>
                  <a:gd name="T81" fmla="*/ 267 h 561"/>
                  <a:gd name="T82" fmla="*/ 20 w 600"/>
                  <a:gd name="T83" fmla="*/ 303 h 561"/>
                  <a:gd name="T84" fmla="*/ 7 w 600"/>
                  <a:gd name="T85" fmla="*/ 332 h 561"/>
                  <a:gd name="T86" fmla="*/ 84 w 600"/>
                  <a:gd name="T87" fmla="*/ 397 h 561"/>
                  <a:gd name="T88" fmla="*/ 159 w 600"/>
                  <a:gd name="T89" fmla="*/ 455 h 561"/>
                  <a:gd name="T90" fmla="*/ 171 w 600"/>
                  <a:gd name="T91" fmla="*/ 464 h 561"/>
                  <a:gd name="T92" fmla="*/ 192 w 600"/>
                  <a:gd name="T93" fmla="*/ 528 h 561"/>
                  <a:gd name="T94" fmla="*/ 210 w 600"/>
                  <a:gd name="T95" fmla="*/ 554 h 561"/>
                  <a:gd name="T96" fmla="*/ 313 w 600"/>
                  <a:gd name="T97" fmla="*/ 502 h 561"/>
                  <a:gd name="T98" fmla="*/ 328 w 600"/>
                  <a:gd name="T99" fmla="*/ 500 h 561"/>
                  <a:gd name="T100" fmla="*/ 422 w 600"/>
                  <a:gd name="T101" fmla="*/ 488 h 561"/>
                  <a:gd name="T102" fmla="*/ 521 w 600"/>
                  <a:gd name="T103" fmla="*/ 470 h 561"/>
                  <a:gd name="T104" fmla="*/ 524 w 600"/>
                  <a:gd name="T105" fmla="*/ 439 h 561"/>
                  <a:gd name="T106" fmla="*/ 510 w 600"/>
                  <a:gd name="T107" fmla="*/ 37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0" h="561">
                    <a:moveTo>
                      <a:pt x="542" y="337"/>
                    </a:moveTo>
                    <a:cubicBezTo>
                      <a:pt x="533" y="341"/>
                      <a:pt x="523" y="350"/>
                      <a:pt x="517" y="358"/>
                    </a:cubicBezTo>
                    <a:cubicBezTo>
                      <a:pt x="523" y="344"/>
                      <a:pt x="527" y="330"/>
                      <a:pt x="530" y="315"/>
                    </a:cubicBezTo>
                    <a:cubicBezTo>
                      <a:pt x="539" y="316"/>
                      <a:pt x="562" y="318"/>
                      <a:pt x="580" y="303"/>
                    </a:cubicBezTo>
                    <a:cubicBezTo>
                      <a:pt x="598" y="288"/>
                      <a:pt x="600" y="254"/>
                      <a:pt x="600" y="254"/>
                    </a:cubicBezTo>
                    <a:cubicBezTo>
                      <a:pt x="600" y="254"/>
                      <a:pt x="579" y="251"/>
                      <a:pt x="552" y="272"/>
                    </a:cubicBezTo>
                    <a:cubicBezTo>
                      <a:pt x="544" y="278"/>
                      <a:pt x="537" y="290"/>
                      <a:pt x="533" y="299"/>
                    </a:cubicBezTo>
                    <a:cubicBezTo>
                      <a:pt x="534" y="289"/>
                      <a:pt x="535" y="278"/>
                      <a:pt x="535" y="267"/>
                    </a:cubicBezTo>
                    <a:cubicBezTo>
                      <a:pt x="535" y="262"/>
                      <a:pt x="535" y="258"/>
                      <a:pt x="535" y="253"/>
                    </a:cubicBezTo>
                    <a:cubicBezTo>
                      <a:pt x="543" y="253"/>
                      <a:pt x="566" y="249"/>
                      <a:pt x="580" y="230"/>
                    </a:cubicBezTo>
                    <a:cubicBezTo>
                      <a:pt x="594" y="210"/>
                      <a:pt x="587" y="177"/>
                      <a:pt x="587" y="177"/>
                    </a:cubicBezTo>
                    <a:cubicBezTo>
                      <a:pt x="587" y="177"/>
                      <a:pt x="565" y="179"/>
                      <a:pt x="545" y="206"/>
                    </a:cubicBezTo>
                    <a:cubicBezTo>
                      <a:pt x="539" y="215"/>
                      <a:pt x="535" y="227"/>
                      <a:pt x="533" y="238"/>
                    </a:cubicBezTo>
                    <a:cubicBezTo>
                      <a:pt x="531" y="222"/>
                      <a:pt x="528" y="207"/>
                      <a:pt x="523" y="193"/>
                    </a:cubicBezTo>
                    <a:cubicBezTo>
                      <a:pt x="531" y="190"/>
                      <a:pt x="552" y="180"/>
                      <a:pt x="561" y="158"/>
                    </a:cubicBezTo>
                    <a:cubicBezTo>
                      <a:pt x="569" y="136"/>
                      <a:pt x="554" y="105"/>
                      <a:pt x="554" y="105"/>
                    </a:cubicBezTo>
                    <a:cubicBezTo>
                      <a:pt x="554" y="105"/>
                      <a:pt x="534" y="113"/>
                      <a:pt x="521" y="145"/>
                    </a:cubicBezTo>
                    <a:cubicBezTo>
                      <a:pt x="517" y="155"/>
                      <a:pt x="517" y="168"/>
                      <a:pt x="518" y="178"/>
                    </a:cubicBezTo>
                    <a:cubicBezTo>
                      <a:pt x="512" y="164"/>
                      <a:pt x="505" y="150"/>
                      <a:pt x="496" y="138"/>
                    </a:cubicBezTo>
                    <a:cubicBezTo>
                      <a:pt x="503" y="133"/>
                      <a:pt x="521" y="118"/>
                      <a:pt x="524" y="94"/>
                    </a:cubicBezTo>
                    <a:cubicBezTo>
                      <a:pt x="526" y="71"/>
                      <a:pt x="503" y="45"/>
                      <a:pt x="503" y="45"/>
                    </a:cubicBezTo>
                    <a:cubicBezTo>
                      <a:pt x="503" y="45"/>
                      <a:pt x="486" y="58"/>
                      <a:pt x="482" y="92"/>
                    </a:cubicBezTo>
                    <a:cubicBezTo>
                      <a:pt x="480" y="102"/>
                      <a:pt x="484" y="115"/>
                      <a:pt x="487" y="125"/>
                    </a:cubicBezTo>
                    <a:cubicBezTo>
                      <a:pt x="478" y="113"/>
                      <a:pt x="468" y="102"/>
                      <a:pt x="456" y="91"/>
                    </a:cubicBezTo>
                    <a:cubicBezTo>
                      <a:pt x="462" y="85"/>
                      <a:pt x="475" y="66"/>
                      <a:pt x="471" y="42"/>
                    </a:cubicBezTo>
                    <a:cubicBezTo>
                      <a:pt x="468" y="19"/>
                      <a:pt x="439" y="0"/>
                      <a:pt x="439" y="0"/>
                    </a:cubicBezTo>
                    <a:cubicBezTo>
                      <a:pt x="439" y="0"/>
                      <a:pt x="425" y="17"/>
                      <a:pt x="430" y="50"/>
                    </a:cubicBezTo>
                    <a:cubicBezTo>
                      <a:pt x="432" y="61"/>
                      <a:pt x="439" y="73"/>
                      <a:pt x="445" y="82"/>
                    </a:cubicBezTo>
                    <a:cubicBezTo>
                      <a:pt x="434" y="74"/>
                      <a:pt x="424" y="67"/>
                      <a:pt x="412" y="61"/>
                    </a:cubicBezTo>
                    <a:cubicBezTo>
                      <a:pt x="411" y="53"/>
                      <a:pt x="407" y="37"/>
                      <a:pt x="392" y="27"/>
                    </a:cubicBezTo>
                    <a:cubicBezTo>
                      <a:pt x="376" y="16"/>
                      <a:pt x="350" y="21"/>
                      <a:pt x="350" y="21"/>
                    </a:cubicBezTo>
                    <a:cubicBezTo>
                      <a:pt x="350" y="21"/>
                      <a:pt x="355" y="47"/>
                      <a:pt x="370" y="58"/>
                    </a:cubicBezTo>
                    <a:cubicBezTo>
                      <a:pt x="384" y="68"/>
                      <a:pt x="400" y="67"/>
                      <a:pt x="408" y="66"/>
                    </a:cubicBezTo>
                    <a:cubicBezTo>
                      <a:pt x="420" y="72"/>
                      <a:pt x="431" y="79"/>
                      <a:pt x="441" y="87"/>
                    </a:cubicBezTo>
                    <a:cubicBezTo>
                      <a:pt x="430" y="83"/>
                      <a:pt x="415" y="79"/>
                      <a:pt x="403" y="87"/>
                    </a:cubicBezTo>
                    <a:cubicBezTo>
                      <a:pt x="383" y="100"/>
                      <a:pt x="374" y="118"/>
                      <a:pt x="374" y="118"/>
                    </a:cubicBezTo>
                    <a:cubicBezTo>
                      <a:pt x="374" y="118"/>
                      <a:pt x="398" y="125"/>
                      <a:pt x="418" y="119"/>
                    </a:cubicBezTo>
                    <a:cubicBezTo>
                      <a:pt x="438" y="113"/>
                      <a:pt x="448" y="102"/>
                      <a:pt x="452" y="97"/>
                    </a:cubicBezTo>
                    <a:cubicBezTo>
                      <a:pt x="463" y="107"/>
                      <a:pt x="474" y="118"/>
                      <a:pt x="483" y="130"/>
                    </a:cubicBezTo>
                    <a:cubicBezTo>
                      <a:pt x="474" y="123"/>
                      <a:pt x="460" y="115"/>
                      <a:pt x="447" y="120"/>
                    </a:cubicBezTo>
                    <a:cubicBezTo>
                      <a:pt x="423" y="127"/>
                      <a:pt x="410" y="143"/>
                      <a:pt x="410" y="143"/>
                    </a:cubicBezTo>
                    <a:cubicBezTo>
                      <a:pt x="410" y="143"/>
                      <a:pt x="432" y="155"/>
                      <a:pt x="453" y="154"/>
                    </a:cubicBezTo>
                    <a:cubicBezTo>
                      <a:pt x="474" y="154"/>
                      <a:pt x="486" y="145"/>
                      <a:pt x="491" y="142"/>
                    </a:cubicBezTo>
                    <a:cubicBezTo>
                      <a:pt x="500" y="154"/>
                      <a:pt x="507" y="168"/>
                      <a:pt x="512" y="183"/>
                    </a:cubicBezTo>
                    <a:cubicBezTo>
                      <a:pt x="506" y="173"/>
                      <a:pt x="494" y="162"/>
                      <a:pt x="480" y="163"/>
                    </a:cubicBezTo>
                    <a:cubicBezTo>
                      <a:pt x="455" y="164"/>
                      <a:pt x="439" y="176"/>
                      <a:pt x="439" y="176"/>
                    </a:cubicBezTo>
                    <a:cubicBezTo>
                      <a:pt x="439" y="176"/>
                      <a:pt x="456" y="193"/>
                      <a:pt x="477" y="198"/>
                    </a:cubicBezTo>
                    <a:cubicBezTo>
                      <a:pt x="497" y="203"/>
                      <a:pt x="512" y="198"/>
                      <a:pt x="517" y="195"/>
                    </a:cubicBezTo>
                    <a:cubicBezTo>
                      <a:pt x="522" y="210"/>
                      <a:pt x="525" y="225"/>
                      <a:pt x="527" y="241"/>
                    </a:cubicBezTo>
                    <a:cubicBezTo>
                      <a:pt x="523" y="230"/>
                      <a:pt x="515" y="216"/>
                      <a:pt x="501" y="213"/>
                    </a:cubicBezTo>
                    <a:cubicBezTo>
                      <a:pt x="477" y="208"/>
                      <a:pt x="458" y="215"/>
                      <a:pt x="458" y="215"/>
                    </a:cubicBezTo>
                    <a:cubicBezTo>
                      <a:pt x="458" y="215"/>
                      <a:pt x="470" y="236"/>
                      <a:pt x="489" y="246"/>
                    </a:cubicBezTo>
                    <a:cubicBezTo>
                      <a:pt x="507" y="256"/>
                      <a:pt x="522" y="255"/>
                      <a:pt x="528" y="254"/>
                    </a:cubicBezTo>
                    <a:cubicBezTo>
                      <a:pt x="528" y="258"/>
                      <a:pt x="529" y="263"/>
                      <a:pt x="529" y="267"/>
                    </a:cubicBezTo>
                    <a:cubicBezTo>
                      <a:pt x="529" y="278"/>
                      <a:pt x="528" y="290"/>
                      <a:pt x="526" y="301"/>
                    </a:cubicBezTo>
                    <a:cubicBezTo>
                      <a:pt x="525" y="289"/>
                      <a:pt x="521" y="273"/>
                      <a:pt x="508" y="267"/>
                    </a:cubicBezTo>
                    <a:cubicBezTo>
                      <a:pt x="486" y="256"/>
                      <a:pt x="466" y="257"/>
                      <a:pt x="466" y="257"/>
                    </a:cubicBezTo>
                    <a:cubicBezTo>
                      <a:pt x="466" y="257"/>
                      <a:pt x="472" y="281"/>
                      <a:pt x="488" y="296"/>
                    </a:cubicBezTo>
                    <a:cubicBezTo>
                      <a:pt x="503" y="310"/>
                      <a:pt x="518" y="313"/>
                      <a:pt x="524" y="314"/>
                    </a:cubicBezTo>
                    <a:cubicBezTo>
                      <a:pt x="521" y="329"/>
                      <a:pt x="516" y="344"/>
                      <a:pt x="510" y="358"/>
                    </a:cubicBezTo>
                    <a:cubicBezTo>
                      <a:pt x="511" y="347"/>
                      <a:pt x="512" y="330"/>
                      <a:pt x="501" y="321"/>
                    </a:cubicBezTo>
                    <a:cubicBezTo>
                      <a:pt x="483" y="304"/>
                      <a:pt x="463" y="301"/>
                      <a:pt x="463" y="301"/>
                    </a:cubicBezTo>
                    <a:cubicBezTo>
                      <a:pt x="463" y="301"/>
                      <a:pt x="463" y="325"/>
                      <a:pt x="474" y="343"/>
                    </a:cubicBezTo>
                    <a:cubicBezTo>
                      <a:pt x="485" y="361"/>
                      <a:pt x="498" y="368"/>
                      <a:pt x="504" y="370"/>
                    </a:cubicBezTo>
                    <a:cubicBezTo>
                      <a:pt x="497" y="384"/>
                      <a:pt x="489" y="397"/>
                      <a:pt x="479" y="409"/>
                    </a:cubicBezTo>
                    <a:cubicBezTo>
                      <a:pt x="484" y="398"/>
                      <a:pt x="488" y="383"/>
                      <a:pt x="480" y="371"/>
                    </a:cubicBezTo>
                    <a:cubicBezTo>
                      <a:pt x="467" y="350"/>
                      <a:pt x="448" y="342"/>
                      <a:pt x="448" y="342"/>
                    </a:cubicBezTo>
                    <a:cubicBezTo>
                      <a:pt x="448" y="342"/>
                      <a:pt x="442" y="366"/>
                      <a:pt x="448" y="386"/>
                    </a:cubicBezTo>
                    <a:cubicBezTo>
                      <a:pt x="454" y="406"/>
                      <a:pt x="465" y="416"/>
                      <a:pt x="470" y="420"/>
                    </a:cubicBezTo>
                    <a:cubicBezTo>
                      <a:pt x="467" y="423"/>
                      <a:pt x="465" y="426"/>
                      <a:pt x="462" y="429"/>
                    </a:cubicBezTo>
                    <a:cubicBezTo>
                      <a:pt x="454" y="437"/>
                      <a:pt x="445" y="444"/>
                      <a:pt x="436" y="451"/>
                    </a:cubicBezTo>
                    <a:cubicBezTo>
                      <a:pt x="443" y="441"/>
                      <a:pt x="451" y="428"/>
                      <a:pt x="447" y="414"/>
                    </a:cubicBezTo>
                    <a:cubicBezTo>
                      <a:pt x="439" y="391"/>
                      <a:pt x="424" y="378"/>
                      <a:pt x="424" y="378"/>
                    </a:cubicBezTo>
                    <a:cubicBezTo>
                      <a:pt x="424" y="378"/>
                      <a:pt x="412" y="399"/>
                      <a:pt x="412" y="420"/>
                    </a:cubicBezTo>
                    <a:cubicBezTo>
                      <a:pt x="413" y="441"/>
                      <a:pt x="421" y="454"/>
                      <a:pt x="425" y="458"/>
                    </a:cubicBezTo>
                    <a:cubicBezTo>
                      <a:pt x="412" y="467"/>
                      <a:pt x="399" y="474"/>
                      <a:pt x="384" y="479"/>
                    </a:cubicBezTo>
                    <a:cubicBezTo>
                      <a:pt x="394" y="472"/>
                      <a:pt x="405" y="461"/>
                      <a:pt x="404" y="447"/>
                    </a:cubicBezTo>
                    <a:cubicBezTo>
                      <a:pt x="402" y="423"/>
                      <a:pt x="391" y="406"/>
                      <a:pt x="391" y="406"/>
                    </a:cubicBezTo>
                    <a:cubicBezTo>
                      <a:pt x="391" y="406"/>
                      <a:pt x="374" y="424"/>
                      <a:pt x="369" y="444"/>
                    </a:cubicBezTo>
                    <a:cubicBezTo>
                      <a:pt x="364" y="464"/>
                      <a:pt x="369" y="479"/>
                      <a:pt x="371" y="484"/>
                    </a:cubicBezTo>
                    <a:cubicBezTo>
                      <a:pt x="357" y="489"/>
                      <a:pt x="342" y="492"/>
                      <a:pt x="327" y="494"/>
                    </a:cubicBezTo>
                    <a:cubicBezTo>
                      <a:pt x="338" y="490"/>
                      <a:pt x="351" y="482"/>
                      <a:pt x="354" y="468"/>
                    </a:cubicBezTo>
                    <a:cubicBezTo>
                      <a:pt x="359" y="444"/>
                      <a:pt x="352" y="425"/>
                      <a:pt x="352" y="425"/>
                    </a:cubicBezTo>
                    <a:cubicBezTo>
                      <a:pt x="352" y="425"/>
                      <a:pt x="330" y="437"/>
                      <a:pt x="320" y="456"/>
                    </a:cubicBezTo>
                    <a:cubicBezTo>
                      <a:pt x="311" y="474"/>
                      <a:pt x="311" y="489"/>
                      <a:pt x="312" y="495"/>
                    </a:cubicBezTo>
                    <a:cubicBezTo>
                      <a:pt x="308" y="495"/>
                      <a:pt x="304" y="496"/>
                      <a:pt x="300" y="496"/>
                    </a:cubicBezTo>
                    <a:cubicBezTo>
                      <a:pt x="296" y="496"/>
                      <a:pt x="292" y="495"/>
                      <a:pt x="288" y="495"/>
                    </a:cubicBezTo>
                    <a:cubicBezTo>
                      <a:pt x="289" y="489"/>
                      <a:pt x="289" y="474"/>
                      <a:pt x="280" y="456"/>
                    </a:cubicBezTo>
                    <a:cubicBezTo>
                      <a:pt x="270" y="437"/>
                      <a:pt x="248" y="425"/>
                      <a:pt x="248" y="425"/>
                    </a:cubicBezTo>
                    <a:cubicBezTo>
                      <a:pt x="248" y="425"/>
                      <a:pt x="241" y="444"/>
                      <a:pt x="246" y="468"/>
                    </a:cubicBezTo>
                    <a:cubicBezTo>
                      <a:pt x="249" y="481"/>
                      <a:pt x="262" y="489"/>
                      <a:pt x="273" y="494"/>
                    </a:cubicBezTo>
                    <a:cubicBezTo>
                      <a:pt x="258" y="492"/>
                      <a:pt x="243" y="489"/>
                      <a:pt x="229" y="484"/>
                    </a:cubicBezTo>
                    <a:cubicBezTo>
                      <a:pt x="232" y="478"/>
                      <a:pt x="236" y="464"/>
                      <a:pt x="231" y="444"/>
                    </a:cubicBezTo>
                    <a:cubicBezTo>
                      <a:pt x="227" y="424"/>
                      <a:pt x="209" y="406"/>
                      <a:pt x="209" y="406"/>
                    </a:cubicBezTo>
                    <a:cubicBezTo>
                      <a:pt x="209" y="406"/>
                      <a:pt x="198" y="423"/>
                      <a:pt x="196" y="447"/>
                    </a:cubicBezTo>
                    <a:cubicBezTo>
                      <a:pt x="196" y="461"/>
                      <a:pt x="206" y="472"/>
                      <a:pt x="215" y="479"/>
                    </a:cubicBezTo>
                    <a:cubicBezTo>
                      <a:pt x="201" y="474"/>
                      <a:pt x="188" y="467"/>
                      <a:pt x="175" y="458"/>
                    </a:cubicBezTo>
                    <a:cubicBezTo>
                      <a:pt x="179" y="453"/>
                      <a:pt x="187" y="441"/>
                      <a:pt x="188" y="420"/>
                    </a:cubicBezTo>
                    <a:cubicBezTo>
                      <a:pt x="189" y="399"/>
                      <a:pt x="176" y="378"/>
                      <a:pt x="176" y="378"/>
                    </a:cubicBezTo>
                    <a:cubicBezTo>
                      <a:pt x="176" y="378"/>
                      <a:pt x="161" y="391"/>
                      <a:pt x="153" y="414"/>
                    </a:cubicBezTo>
                    <a:cubicBezTo>
                      <a:pt x="149" y="427"/>
                      <a:pt x="156" y="441"/>
                      <a:pt x="164" y="450"/>
                    </a:cubicBezTo>
                    <a:cubicBezTo>
                      <a:pt x="155" y="444"/>
                      <a:pt x="146" y="436"/>
                      <a:pt x="139" y="429"/>
                    </a:cubicBezTo>
                    <a:cubicBezTo>
                      <a:pt x="136" y="426"/>
                      <a:pt x="133" y="423"/>
                      <a:pt x="130" y="420"/>
                    </a:cubicBezTo>
                    <a:cubicBezTo>
                      <a:pt x="135" y="416"/>
                      <a:pt x="146" y="406"/>
                      <a:pt x="152" y="386"/>
                    </a:cubicBezTo>
                    <a:cubicBezTo>
                      <a:pt x="158" y="366"/>
                      <a:pt x="152" y="342"/>
                      <a:pt x="152" y="342"/>
                    </a:cubicBezTo>
                    <a:cubicBezTo>
                      <a:pt x="152" y="342"/>
                      <a:pt x="134" y="350"/>
                      <a:pt x="120" y="371"/>
                    </a:cubicBezTo>
                    <a:cubicBezTo>
                      <a:pt x="112" y="383"/>
                      <a:pt x="116" y="398"/>
                      <a:pt x="121" y="408"/>
                    </a:cubicBezTo>
                    <a:cubicBezTo>
                      <a:pt x="111" y="397"/>
                      <a:pt x="103" y="384"/>
                      <a:pt x="96" y="370"/>
                    </a:cubicBezTo>
                    <a:cubicBezTo>
                      <a:pt x="102" y="368"/>
                      <a:pt x="116" y="361"/>
                      <a:pt x="126" y="343"/>
                    </a:cubicBezTo>
                    <a:cubicBezTo>
                      <a:pt x="137" y="325"/>
                      <a:pt x="138" y="301"/>
                      <a:pt x="138" y="301"/>
                    </a:cubicBezTo>
                    <a:cubicBezTo>
                      <a:pt x="138" y="301"/>
                      <a:pt x="118" y="304"/>
                      <a:pt x="99" y="321"/>
                    </a:cubicBezTo>
                    <a:cubicBezTo>
                      <a:pt x="89" y="330"/>
                      <a:pt x="89" y="346"/>
                      <a:pt x="90" y="357"/>
                    </a:cubicBezTo>
                    <a:cubicBezTo>
                      <a:pt x="84" y="344"/>
                      <a:pt x="80" y="329"/>
                      <a:pt x="76" y="314"/>
                    </a:cubicBezTo>
                    <a:cubicBezTo>
                      <a:pt x="83" y="313"/>
                      <a:pt x="97" y="310"/>
                      <a:pt x="113" y="296"/>
                    </a:cubicBezTo>
                    <a:cubicBezTo>
                      <a:pt x="128" y="281"/>
                      <a:pt x="134" y="257"/>
                      <a:pt x="134" y="257"/>
                    </a:cubicBezTo>
                    <a:cubicBezTo>
                      <a:pt x="134" y="257"/>
                      <a:pt x="114" y="256"/>
                      <a:pt x="92" y="267"/>
                    </a:cubicBezTo>
                    <a:cubicBezTo>
                      <a:pt x="80" y="273"/>
                      <a:pt x="75" y="288"/>
                      <a:pt x="74" y="300"/>
                    </a:cubicBezTo>
                    <a:cubicBezTo>
                      <a:pt x="73" y="289"/>
                      <a:pt x="72" y="278"/>
                      <a:pt x="72" y="267"/>
                    </a:cubicBezTo>
                    <a:cubicBezTo>
                      <a:pt x="72" y="263"/>
                      <a:pt x="72" y="258"/>
                      <a:pt x="72" y="254"/>
                    </a:cubicBezTo>
                    <a:cubicBezTo>
                      <a:pt x="78" y="255"/>
                      <a:pt x="93" y="256"/>
                      <a:pt x="111" y="246"/>
                    </a:cubicBezTo>
                    <a:cubicBezTo>
                      <a:pt x="130" y="236"/>
                      <a:pt x="143" y="215"/>
                      <a:pt x="143" y="215"/>
                    </a:cubicBezTo>
                    <a:cubicBezTo>
                      <a:pt x="143" y="215"/>
                      <a:pt x="123" y="208"/>
                      <a:pt x="100" y="213"/>
                    </a:cubicBezTo>
                    <a:cubicBezTo>
                      <a:pt x="86" y="216"/>
                      <a:pt x="78" y="229"/>
                      <a:pt x="73" y="240"/>
                    </a:cubicBezTo>
                    <a:cubicBezTo>
                      <a:pt x="75" y="225"/>
                      <a:pt x="78" y="210"/>
                      <a:pt x="83" y="196"/>
                    </a:cubicBezTo>
                    <a:cubicBezTo>
                      <a:pt x="89" y="198"/>
                      <a:pt x="103" y="203"/>
                      <a:pt x="123" y="198"/>
                    </a:cubicBezTo>
                    <a:cubicBezTo>
                      <a:pt x="144" y="193"/>
                      <a:pt x="161" y="176"/>
                      <a:pt x="161" y="176"/>
                    </a:cubicBezTo>
                    <a:cubicBezTo>
                      <a:pt x="161" y="176"/>
                      <a:pt x="145" y="164"/>
                      <a:pt x="120" y="163"/>
                    </a:cubicBezTo>
                    <a:cubicBezTo>
                      <a:pt x="106" y="162"/>
                      <a:pt x="95" y="173"/>
                      <a:pt x="88" y="182"/>
                    </a:cubicBezTo>
                    <a:cubicBezTo>
                      <a:pt x="94" y="168"/>
                      <a:pt x="101" y="154"/>
                      <a:pt x="109" y="142"/>
                    </a:cubicBezTo>
                    <a:cubicBezTo>
                      <a:pt x="114" y="146"/>
                      <a:pt x="127" y="154"/>
                      <a:pt x="147" y="154"/>
                    </a:cubicBezTo>
                    <a:cubicBezTo>
                      <a:pt x="168" y="155"/>
                      <a:pt x="190" y="143"/>
                      <a:pt x="190" y="143"/>
                    </a:cubicBezTo>
                    <a:cubicBezTo>
                      <a:pt x="190" y="143"/>
                      <a:pt x="177" y="127"/>
                      <a:pt x="154" y="120"/>
                    </a:cubicBezTo>
                    <a:cubicBezTo>
                      <a:pt x="140" y="115"/>
                      <a:pt x="127" y="123"/>
                      <a:pt x="118" y="130"/>
                    </a:cubicBezTo>
                    <a:cubicBezTo>
                      <a:pt x="127" y="118"/>
                      <a:pt x="137" y="107"/>
                      <a:pt x="148" y="97"/>
                    </a:cubicBezTo>
                    <a:cubicBezTo>
                      <a:pt x="152" y="102"/>
                      <a:pt x="162" y="113"/>
                      <a:pt x="182" y="119"/>
                    </a:cubicBezTo>
                    <a:cubicBezTo>
                      <a:pt x="202" y="125"/>
                      <a:pt x="226" y="118"/>
                      <a:pt x="226" y="118"/>
                    </a:cubicBezTo>
                    <a:cubicBezTo>
                      <a:pt x="226" y="118"/>
                      <a:pt x="217" y="100"/>
                      <a:pt x="197" y="87"/>
                    </a:cubicBezTo>
                    <a:cubicBezTo>
                      <a:pt x="185" y="79"/>
                      <a:pt x="170" y="82"/>
                      <a:pt x="160" y="87"/>
                    </a:cubicBezTo>
                    <a:cubicBezTo>
                      <a:pt x="170" y="79"/>
                      <a:pt x="181" y="72"/>
                      <a:pt x="192" y="66"/>
                    </a:cubicBezTo>
                    <a:cubicBezTo>
                      <a:pt x="200" y="67"/>
                      <a:pt x="216" y="68"/>
                      <a:pt x="230" y="58"/>
                    </a:cubicBezTo>
                    <a:cubicBezTo>
                      <a:pt x="246" y="47"/>
                      <a:pt x="250" y="21"/>
                      <a:pt x="250" y="21"/>
                    </a:cubicBezTo>
                    <a:cubicBezTo>
                      <a:pt x="250" y="21"/>
                      <a:pt x="224" y="16"/>
                      <a:pt x="208" y="27"/>
                    </a:cubicBezTo>
                    <a:cubicBezTo>
                      <a:pt x="193" y="37"/>
                      <a:pt x="189" y="53"/>
                      <a:pt x="188" y="61"/>
                    </a:cubicBezTo>
                    <a:cubicBezTo>
                      <a:pt x="176" y="67"/>
                      <a:pt x="166" y="74"/>
                      <a:pt x="155" y="82"/>
                    </a:cubicBezTo>
                    <a:cubicBezTo>
                      <a:pt x="161" y="74"/>
                      <a:pt x="169" y="61"/>
                      <a:pt x="170" y="50"/>
                    </a:cubicBezTo>
                    <a:cubicBezTo>
                      <a:pt x="175" y="17"/>
                      <a:pt x="161" y="0"/>
                      <a:pt x="161" y="0"/>
                    </a:cubicBezTo>
                    <a:cubicBezTo>
                      <a:pt x="161" y="0"/>
                      <a:pt x="132" y="19"/>
                      <a:pt x="129" y="42"/>
                    </a:cubicBezTo>
                    <a:cubicBezTo>
                      <a:pt x="125" y="66"/>
                      <a:pt x="139" y="85"/>
                      <a:pt x="144" y="92"/>
                    </a:cubicBezTo>
                    <a:cubicBezTo>
                      <a:pt x="133" y="102"/>
                      <a:pt x="122" y="113"/>
                      <a:pt x="113" y="126"/>
                    </a:cubicBezTo>
                    <a:cubicBezTo>
                      <a:pt x="116" y="116"/>
                      <a:pt x="120" y="103"/>
                      <a:pt x="118" y="92"/>
                    </a:cubicBezTo>
                    <a:cubicBezTo>
                      <a:pt x="114" y="58"/>
                      <a:pt x="97" y="45"/>
                      <a:pt x="97" y="45"/>
                    </a:cubicBezTo>
                    <a:cubicBezTo>
                      <a:pt x="97" y="45"/>
                      <a:pt x="74" y="71"/>
                      <a:pt x="76" y="94"/>
                    </a:cubicBezTo>
                    <a:cubicBezTo>
                      <a:pt x="79" y="118"/>
                      <a:pt x="97" y="133"/>
                      <a:pt x="104" y="138"/>
                    </a:cubicBezTo>
                    <a:cubicBezTo>
                      <a:pt x="96" y="151"/>
                      <a:pt x="88" y="164"/>
                      <a:pt x="82" y="179"/>
                    </a:cubicBezTo>
                    <a:cubicBezTo>
                      <a:pt x="83" y="168"/>
                      <a:pt x="83" y="155"/>
                      <a:pt x="79" y="145"/>
                    </a:cubicBezTo>
                    <a:cubicBezTo>
                      <a:pt x="67" y="113"/>
                      <a:pt x="46" y="105"/>
                      <a:pt x="46" y="105"/>
                    </a:cubicBezTo>
                    <a:cubicBezTo>
                      <a:pt x="46" y="105"/>
                      <a:pt x="31" y="136"/>
                      <a:pt x="39" y="158"/>
                    </a:cubicBezTo>
                    <a:cubicBezTo>
                      <a:pt x="48" y="180"/>
                      <a:pt x="69" y="190"/>
                      <a:pt x="77" y="193"/>
                    </a:cubicBezTo>
                    <a:cubicBezTo>
                      <a:pt x="72" y="208"/>
                      <a:pt x="69" y="223"/>
                      <a:pt x="67" y="238"/>
                    </a:cubicBezTo>
                    <a:cubicBezTo>
                      <a:pt x="65" y="228"/>
                      <a:pt x="62" y="215"/>
                      <a:pt x="55" y="206"/>
                    </a:cubicBezTo>
                    <a:cubicBezTo>
                      <a:pt x="35" y="179"/>
                      <a:pt x="13" y="177"/>
                      <a:pt x="13" y="177"/>
                    </a:cubicBezTo>
                    <a:cubicBezTo>
                      <a:pt x="13" y="177"/>
                      <a:pt x="6" y="210"/>
                      <a:pt x="20" y="230"/>
                    </a:cubicBezTo>
                    <a:cubicBezTo>
                      <a:pt x="34" y="249"/>
                      <a:pt x="57" y="253"/>
                      <a:pt x="66" y="253"/>
                    </a:cubicBezTo>
                    <a:cubicBezTo>
                      <a:pt x="65" y="258"/>
                      <a:pt x="65" y="262"/>
                      <a:pt x="65" y="267"/>
                    </a:cubicBezTo>
                    <a:cubicBezTo>
                      <a:pt x="65" y="278"/>
                      <a:pt x="66" y="289"/>
                      <a:pt x="68" y="300"/>
                    </a:cubicBezTo>
                    <a:cubicBezTo>
                      <a:pt x="63" y="290"/>
                      <a:pt x="56" y="278"/>
                      <a:pt x="48" y="272"/>
                    </a:cubicBezTo>
                    <a:cubicBezTo>
                      <a:pt x="21" y="251"/>
                      <a:pt x="0" y="254"/>
                      <a:pt x="0" y="254"/>
                    </a:cubicBezTo>
                    <a:cubicBezTo>
                      <a:pt x="0" y="254"/>
                      <a:pt x="2" y="288"/>
                      <a:pt x="20" y="303"/>
                    </a:cubicBezTo>
                    <a:cubicBezTo>
                      <a:pt x="38" y="318"/>
                      <a:pt x="62" y="316"/>
                      <a:pt x="70" y="315"/>
                    </a:cubicBezTo>
                    <a:cubicBezTo>
                      <a:pt x="73" y="330"/>
                      <a:pt x="78" y="345"/>
                      <a:pt x="84" y="358"/>
                    </a:cubicBezTo>
                    <a:cubicBezTo>
                      <a:pt x="77" y="351"/>
                      <a:pt x="68" y="341"/>
                      <a:pt x="58" y="337"/>
                    </a:cubicBezTo>
                    <a:cubicBezTo>
                      <a:pt x="26" y="324"/>
                      <a:pt x="7" y="332"/>
                      <a:pt x="7" y="332"/>
                    </a:cubicBezTo>
                    <a:cubicBezTo>
                      <a:pt x="7" y="332"/>
                      <a:pt x="17" y="365"/>
                      <a:pt x="39" y="375"/>
                    </a:cubicBezTo>
                    <a:cubicBezTo>
                      <a:pt x="61" y="384"/>
                      <a:pt x="83" y="376"/>
                      <a:pt x="90" y="373"/>
                    </a:cubicBezTo>
                    <a:cubicBezTo>
                      <a:pt x="97" y="387"/>
                      <a:pt x="106" y="400"/>
                      <a:pt x="115" y="412"/>
                    </a:cubicBezTo>
                    <a:cubicBezTo>
                      <a:pt x="107" y="406"/>
                      <a:pt x="95" y="399"/>
                      <a:pt x="84" y="397"/>
                    </a:cubicBezTo>
                    <a:cubicBezTo>
                      <a:pt x="50" y="393"/>
                      <a:pt x="34" y="406"/>
                      <a:pt x="34" y="406"/>
                    </a:cubicBezTo>
                    <a:cubicBezTo>
                      <a:pt x="34" y="406"/>
                      <a:pt x="52" y="435"/>
                      <a:pt x="76" y="439"/>
                    </a:cubicBezTo>
                    <a:cubicBezTo>
                      <a:pt x="99" y="443"/>
                      <a:pt x="118" y="429"/>
                      <a:pt x="125" y="423"/>
                    </a:cubicBezTo>
                    <a:cubicBezTo>
                      <a:pt x="135" y="435"/>
                      <a:pt x="147" y="445"/>
                      <a:pt x="159" y="455"/>
                    </a:cubicBezTo>
                    <a:cubicBezTo>
                      <a:pt x="149" y="451"/>
                      <a:pt x="136" y="448"/>
                      <a:pt x="125" y="449"/>
                    </a:cubicBezTo>
                    <a:cubicBezTo>
                      <a:pt x="91" y="453"/>
                      <a:pt x="79" y="470"/>
                      <a:pt x="79" y="470"/>
                    </a:cubicBezTo>
                    <a:cubicBezTo>
                      <a:pt x="79" y="470"/>
                      <a:pt x="104" y="493"/>
                      <a:pt x="128" y="491"/>
                    </a:cubicBezTo>
                    <a:cubicBezTo>
                      <a:pt x="152" y="489"/>
                      <a:pt x="167" y="471"/>
                      <a:pt x="171" y="464"/>
                    </a:cubicBezTo>
                    <a:cubicBezTo>
                      <a:pt x="184" y="472"/>
                      <a:pt x="198" y="479"/>
                      <a:pt x="213" y="485"/>
                    </a:cubicBezTo>
                    <a:cubicBezTo>
                      <a:pt x="202" y="484"/>
                      <a:pt x="188" y="484"/>
                      <a:pt x="178" y="488"/>
                    </a:cubicBezTo>
                    <a:cubicBezTo>
                      <a:pt x="147" y="501"/>
                      <a:pt x="139" y="521"/>
                      <a:pt x="139" y="521"/>
                    </a:cubicBezTo>
                    <a:cubicBezTo>
                      <a:pt x="139" y="521"/>
                      <a:pt x="170" y="537"/>
                      <a:pt x="192" y="528"/>
                    </a:cubicBezTo>
                    <a:cubicBezTo>
                      <a:pt x="214" y="520"/>
                      <a:pt x="224" y="498"/>
                      <a:pt x="227" y="490"/>
                    </a:cubicBezTo>
                    <a:cubicBezTo>
                      <a:pt x="241" y="495"/>
                      <a:pt x="257" y="498"/>
                      <a:pt x="272" y="500"/>
                    </a:cubicBezTo>
                    <a:cubicBezTo>
                      <a:pt x="262" y="502"/>
                      <a:pt x="249" y="506"/>
                      <a:pt x="240" y="512"/>
                    </a:cubicBezTo>
                    <a:cubicBezTo>
                      <a:pt x="212" y="533"/>
                      <a:pt x="210" y="554"/>
                      <a:pt x="210" y="554"/>
                    </a:cubicBezTo>
                    <a:cubicBezTo>
                      <a:pt x="210" y="554"/>
                      <a:pt x="244" y="561"/>
                      <a:pt x="263" y="547"/>
                    </a:cubicBezTo>
                    <a:cubicBezTo>
                      <a:pt x="282" y="533"/>
                      <a:pt x="286" y="510"/>
                      <a:pt x="287" y="502"/>
                    </a:cubicBezTo>
                    <a:cubicBezTo>
                      <a:pt x="291" y="502"/>
                      <a:pt x="296" y="502"/>
                      <a:pt x="300" y="502"/>
                    </a:cubicBezTo>
                    <a:cubicBezTo>
                      <a:pt x="304" y="502"/>
                      <a:pt x="309" y="502"/>
                      <a:pt x="313" y="502"/>
                    </a:cubicBezTo>
                    <a:cubicBezTo>
                      <a:pt x="314" y="510"/>
                      <a:pt x="318" y="533"/>
                      <a:pt x="337" y="547"/>
                    </a:cubicBezTo>
                    <a:cubicBezTo>
                      <a:pt x="356" y="561"/>
                      <a:pt x="390" y="554"/>
                      <a:pt x="390" y="554"/>
                    </a:cubicBezTo>
                    <a:cubicBezTo>
                      <a:pt x="390" y="554"/>
                      <a:pt x="388" y="533"/>
                      <a:pt x="360" y="512"/>
                    </a:cubicBezTo>
                    <a:cubicBezTo>
                      <a:pt x="352" y="506"/>
                      <a:pt x="338" y="502"/>
                      <a:pt x="328" y="500"/>
                    </a:cubicBezTo>
                    <a:cubicBezTo>
                      <a:pt x="343" y="498"/>
                      <a:pt x="359" y="495"/>
                      <a:pt x="373" y="490"/>
                    </a:cubicBezTo>
                    <a:cubicBezTo>
                      <a:pt x="376" y="498"/>
                      <a:pt x="386" y="520"/>
                      <a:pt x="408" y="528"/>
                    </a:cubicBezTo>
                    <a:cubicBezTo>
                      <a:pt x="430" y="537"/>
                      <a:pt x="461" y="521"/>
                      <a:pt x="461" y="521"/>
                    </a:cubicBezTo>
                    <a:cubicBezTo>
                      <a:pt x="461" y="521"/>
                      <a:pt x="454" y="501"/>
                      <a:pt x="422" y="488"/>
                    </a:cubicBezTo>
                    <a:cubicBezTo>
                      <a:pt x="412" y="484"/>
                      <a:pt x="398" y="484"/>
                      <a:pt x="388" y="485"/>
                    </a:cubicBezTo>
                    <a:cubicBezTo>
                      <a:pt x="402" y="479"/>
                      <a:pt x="416" y="472"/>
                      <a:pt x="429" y="464"/>
                    </a:cubicBezTo>
                    <a:cubicBezTo>
                      <a:pt x="434" y="471"/>
                      <a:pt x="449" y="489"/>
                      <a:pt x="472" y="491"/>
                    </a:cubicBezTo>
                    <a:cubicBezTo>
                      <a:pt x="496" y="493"/>
                      <a:pt x="521" y="470"/>
                      <a:pt x="521" y="470"/>
                    </a:cubicBezTo>
                    <a:cubicBezTo>
                      <a:pt x="521" y="470"/>
                      <a:pt x="509" y="453"/>
                      <a:pt x="475" y="449"/>
                    </a:cubicBezTo>
                    <a:cubicBezTo>
                      <a:pt x="464" y="448"/>
                      <a:pt x="451" y="451"/>
                      <a:pt x="441" y="455"/>
                    </a:cubicBezTo>
                    <a:cubicBezTo>
                      <a:pt x="454" y="445"/>
                      <a:pt x="465" y="435"/>
                      <a:pt x="475" y="424"/>
                    </a:cubicBezTo>
                    <a:cubicBezTo>
                      <a:pt x="482" y="429"/>
                      <a:pt x="501" y="443"/>
                      <a:pt x="524" y="439"/>
                    </a:cubicBezTo>
                    <a:cubicBezTo>
                      <a:pt x="548" y="435"/>
                      <a:pt x="566" y="406"/>
                      <a:pt x="566" y="406"/>
                    </a:cubicBezTo>
                    <a:cubicBezTo>
                      <a:pt x="566" y="406"/>
                      <a:pt x="550" y="393"/>
                      <a:pt x="516" y="397"/>
                    </a:cubicBezTo>
                    <a:cubicBezTo>
                      <a:pt x="505" y="399"/>
                      <a:pt x="494" y="406"/>
                      <a:pt x="485" y="411"/>
                    </a:cubicBezTo>
                    <a:cubicBezTo>
                      <a:pt x="495" y="399"/>
                      <a:pt x="503" y="386"/>
                      <a:pt x="510" y="373"/>
                    </a:cubicBezTo>
                    <a:cubicBezTo>
                      <a:pt x="518" y="376"/>
                      <a:pt x="540" y="384"/>
                      <a:pt x="561" y="375"/>
                    </a:cubicBezTo>
                    <a:cubicBezTo>
                      <a:pt x="583" y="365"/>
                      <a:pt x="593" y="332"/>
                      <a:pt x="593" y="332"/>
                    </a:cubicBezTo>
                    <a:cubicBezTo>
                      <a:pt x="593" y="332"/>
                      <a:pt x="574" y="324"/>
                      <a:pt x="542" y="337"/>
                    </a:cubicBezTo>
                    <a:close/>
                  </a:path>
                </a:pathLst>
              </a:custGeom>
              <a:solidFill>
                <a:schemeClr val="bg1">
                  <a:lumMod val="85000"/>
                  <a:alpha val="40000"/>
                </a:schemeClr>
              </a:solidFill>
              <a:ln>
                <a:noFill/>
              </a:ln>
            </p:spPr>
            <p:txBody>
              <a:bodyPr vert="horz" wrap="square" lIns="91412" tIns="45706" rIns="91412" bIns="45706" numCol="1" anchor="t" anchorCtr="0" compatLnSpc="1"/>
              <a:lstStyle/>
              <a:p>
                <a:endParaRPr lang="zh-CN" altLang="en-US" sz="1800"/>
              </a:p>
            </p:txBody>
          </p:sp>
          <p:sp>
            <p:nvSpPr>
              <p:cNvPr id="165" name="Freeform 3738"/>
              <p:cNvSpPr>
                <a:spLocks noEditPoints="1"/>
              </p:cNvSpPr>
              <p:nvPr/>
            </p:nvSpPr>
            <p:spPr bwMode="auto">
              <a:xfrm>
                <a:off x="661988" y="1631950"/>
                <a:ext cx="1798638" cy="2092325"/>
              </a:xfrm>
              <a:custGeom>
                <a:avLst/>
                <a:gdLst>
                  <a:gd name="T0" fmla="*/ 491 w 566"/>
                  <a:gd name="T1" fmla="*/ 0 h 659"/>
                  <a:gd name="T2" fmla="*/ 491 w 566"/>
                  <a:gd name="T3" fmla="*/ 27 h 659"/>
                  <a:gd name="T4" fmla="*/ 479 w 566"/>
                  <a:gd name="T5" fmla="*/ 38 h 659"/>
                  <a:gd name="T6" fmla="*/ 450 w 566"/>
                  <a:gd name="T7" fmla="*/ 38 h 659"/>
                  <a:gd name="T8" fmla="*/ 450 w 566"/>
                  <a:gd name="T9" fmla="*/ 0 h 659"/>
                  <a:gd name="T10" fmla="*/ 115 w 566"/>
                  <a:gd name="T11" fmla="*/ 0 h 659"/>
                  <a:gd name="T12" fmla="*/ 115 w 566"/>
                  <a:gd name="T13" fmla="*/ 38 h 659"/>
                  <a:gd name="T14" fmla="*/ 87 w 566"/>
                  <a:gd name="T15" fmla="*/ 38 h 659"/>
                  <a:gd name="T16" fmla="*/ 75 w 566"/>
                  <a:gd name="T17" fmla="*/ 27 h 659"/>
                  <a:gd name="T18" fmla="*/ 75 w 566"/>
                  <a:gd name="T19" fmla="*/ 0 h 659"/>
                  <a:gd name="T20" fmla="*/ 0 w 566"/>
                  <a:gd name="T21" fmla="*/ 0 h 659"/>
                  <a:gd name="T22" fmla="*/ 0 w 566"/>
                  <a:gd name="T23" fmla="*/ 64 h 659"/>
                  <a:gd name="T24" fmla="*/ 75 w 566"/>
                  <a:gd name="T25" fmla="*/ 245 h 659"/>
                  <a:gd name="T26" fmla="*/ 155 w 566"/>
                  <a:gd name="T27" fmla="*/ 275 h 659"/>
                  <a:gd name="T28" fmla="*/ 255 w 566"/>
                  <a:gd name="T29" fmla="*/ 332 h 659"/>
                  <a:gd name="T30" fmla="*/ 255 w 566"/>
                  <a:gd name="T31" fmla="*/ 391 h 659"/>
                  <a:gd name="T32" fmla="*/ 238 w 566"/>
                  <a:gd name="T33" fmla="*/ 414 h 659"/>
                  <a:gd name="T34" fmla="*/ 238 w 566"/>
                  <a:gd name="T35" fmla="*/ 430 h 659"/>
                  <a:gd name="T36" fmla="*/ 255 w 566"/>
                  <a:gd name="T37" fmla="*/ 452 h 659"/>
                  <a:gd name="T38" fmla="*/ 255 w 566"/>
                  <a:gd name="T39" fmla="*/ 499 h 659"/>
                  <a:gd name="T40" fmla="*/ 238 w 566"/>
                  <a:gd name="T41" fmla="*/ 522 h 659"/>
                  <a:gd name="T42" fmla="*/ 238 w 566"/>
                  <a:gd name="T43" fmla="*/ 538 h 659"/>
                  <a:gd name="T44" fmla="*/ 255 w 566"/>
                  <a:gd name="T45" fmla="*/ 560 h 659"/>
                  <a:gd name="T46" fmla="*/ 255 w 566"/>
                  <a:gd name="T47" fmla="*/ 571 h 659"/>
                  <a:gd name="T48" fmla="*/ 221 w 566"/>
                  <a:gd name="T49" fmla="*/ 622 h 659"/>
                  <a:gd name="T50" fmla="*/ 165 w 566"/>
                  <a:gd name="T51" fmla="*/ 659 h 659"/>
                  <a:gd name="T52" fmla="*/ 399 w 566"/>
                  <a:gd name="T53" fmla="*/ 659 h 659"/>
                  <a:gd name="T54" fmla="*/ 367 w 566"/>
                  <a:gd name="T55" fmla="*/ 628 h 659"/>
                  <a:gd name="T56" fmla="*/ 310 w 566"/>
                  <a:gd name="T57" fmla="*/ 571 h 659"/>
                  <a:gd name="T58" fmla="*/ 310 w 566"/>
                  <a:gd name="T59" fmla="*/ 560 h 659"/>
                  <a:gd name="T60" fmla="*/ 327 w 566"/>
                  <a:gd name="T61" fmla="*/ 538 h 659"/>
                  <a:gd name="T62" fmla="*/ 327 w 566"/>
                  <a:gd name="T63" fmla="*/ 522 h 659"/>
                  <a:gd name="T64" fmla="*/ 310 w 566"/>
                  <a:gd name="T65" fmla="*/ 499 h 659"/>
                  <a:gd name="T66" fmla="*/ 310 w 566"/>
                  <a:gd name="T67" fmla="*/ 452 h 659"/>
                  <a:gd name="T68" fmla="*/ 327 w 566"/>
                  <a:gd name="T69" fmla="*/ 430 h 659"/>
                  <a:gd name="T70" fmla="*/ 327 w 566"/>
                  <a:gd name="T71" fmla="*/ 414 h 659"/>
                  <a:gd name="T72" fmla="*/ 310 w 566"/>
                  <a:gd name="T73" fmla="*/ 391 h 659"/>
                  <a:gd name="T74" fmla="*/ 310 w 566"/>
                  <a:gd name="T75" fmla="*/ 332 h 659"/>
                  <a:gd name="T76" fmla="*/ 410 w 566"/>
                  <a:gd name="T77" fmla="*/ 275 h 659"/>
                  <a:gd name="T78" fmla="*/ 491 w 566"/>
                  <a:gd name="T79" fmla="*/ 245 h 659"/>
                  <a:gd name="T80" fmla="*/ 566 w 566"/>
                  <a:gd name="T81" fmla="*/ 64 h 659"/>
                  <a:gd name="T82" fmla="*/ 566 w 566"/>
                  <a:gd name="T83" fmla="*/ 0 h 659"/>
                  <a:gd name="T84" fmla="*/ 491 w 566"/>
                  <a:gd name="T85" fmla="*/ 0 h 659"/>
                  <a:gd name="T86" fmla="*/ 50 w 566"/>
                  <a:gd name="T87" fmla="*/ 173 h 659"/>
                  <a:gd name="T88" fmla="*/ 27 w 566"/>
                  <a:gd name="T89" fmla="*/ 28 h 659"/>
                  <a:gd name="T90" fmla="*/ 49 w 566"/>
                  <a:gd name="T91" fmla="*/ 28 h 659"/>
                  <a:gd name="T92" fmla="*/ 77 w 566"/>
                  <a:gd name="T93" fmla="*/ 67 h 659"/>
                  <a:gd name="T94" fmla="*/ 115 w 566"/>
                  <a:gd name="T95" fmla="*/ 67 h 659"/>
                  <a:gd name="T96" fmla="*/ 115 w 566"/>
                  <a:gd name="T97" fmla="*/ 167 h 659"/>
                  <a:gd name="T98" fmla="*/ 133 w 566"/>
                  <a:gd name="T99" fmla="*/ 243 h 659"/>
                  <a:gd name="T100" fmla="*/ 50 w 566"/>
                  <a:gd name="T101" fmla="*/ 173 h 659"/>
                  <a:gd name="T102" fmla="*/ 516 w 566"/>
                  <a:gd name="T103" fmla="*/ 173 h 659"/>
                  <a:gd name="T104" fmla="*/ 431 w 566"/>
                  <a:gd name="T105" fmla="*/ 243 h 659"/>
                  <a:gd name="T106" fmla="*/ 450 w 566"/>
                  <a:gd name="T107" fmla="*/ 167 h 659"/>
                  <a:gd name="T108" fmla="*/ 450 w 566"/>
                  <a:gd name="T109" fmla="*/ 67 h 659"/>
                  <a:gd name="T110" fmla="*/ 489 w 566"/>
                  <a:gd name="T111" fmla="*/ 67 h 659"/>
                  <a:gd name="T112" fmla="*/ 517 w 566"/>
                  <a:gd name="T113" fmla="*/ 28 h 659"/>
                  <a:gd name="T114" fmla="*/ 539 w 566"/>
                  <a:gd name="T115" fmla="*/ 28 h 659"/>
                  <a:gd name="T116" fmla="*/ 516 w 566"/>
                  <a:gd name="T117" fmla="*/ 173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659">
                    <a:moveTo>
                      <a:pt x="491" y="0"/>
                    </a:moveTo>
                    <a:cubicBezTo>
                      <a:pt x="491" y="0"/>
                      <a:pt x="491" y="18"/>
                      <a:pt x="491" y="27"/>
                    </a:cubicBezTo>
                    <a:cubicBezTo>
                      <a:pt x="491" y="36"/>
                      <a:pt x="485" y="38"/>
                      <a:pt x="479" y="38"/>
                    </a:cubicBezTo>
                    <a:cubicBezTo>
                      <a:pt x="474" y="38"/>
                      <a:pt x="455" y="38"/>
                      <a:pt x="450" y="38"/>
                    </a:cubicBezTo>
                    <a:cubicBezTo>
                      <a:pt x="450" y="0"/>
                      <a:pt x="450" y="0"/>
                      <a:pt x="450" y="0"/>
                    </a:cubicBezTo>
                    <a:cubicBezTo>
                      <a:pt x="115" y="0"/>
                      <a:pt x="115" y="0"/>
                      <a:pt x="115" y="0"/>
                    </a:cubicBezTo>
                    <a:cubicBezTo>
                      <a:pt x="115" y="38"/>
                      <a:pt x="115" y="38"/>
                      <a:pt x="115" y="38"/>
                    </a:cubicBezTo>
                    <a:cubicBezTo>
                      <a:pt x="108" y="38"/>
                      <a:pt x="92" y="38"/>
                      <a:pt x="87" y="38"/>
                    </a:cubicBezTo>
                    <a:cubicBezTo>
                      <a:pt x="81" y="38"/>
                      <a:pt x="75" y="36"/>
                      <a:pt x="75" y="27"/>
                    </a:cubicBezTo>
                    <a:cubicBezTo>
                      <a:pt x="75" y="18"/>
                      <a:pt x="75" y="0"/>
                      <a:pt x="75" y="0"/>
                    </a:cubicBezTo>
                    <a:cubicBezTo>
                      <a:pt x="0" y="0"/>
                      <a:pt x="0" y="0"/>
                      <a:pt x="0" y="0"/>
                    </a:cubicBezTo>
                    <a:cubicBezTo>
                      <a:pt x="0" y="0"/>
                      <a:pt x="0" y="44"/>
                      <a:pt x="0" y="64"/>
                    </a:cubicBezTo>
                    <a:cubicBezTo>
                      <a:pt x="0" y="130"/>
                      <a:pt x="16" y="204"/>
                      <a:pt x="75" y="245"/>
                    </a:cubicBezTo>
                    <a:cubicBezTo>
                      <a:pt x="105" y="266"/>
                      <a:pt x="134" y="273"/>
                      <a:pt x="155" y="275"/>
                    </a:cubicBezTo>
                    <a:cubicBezTo>
                      <a:pt x="180" y="304"/>
                      <a:pt x="215" y="325"/>
                      <a:pt x="255" y="332"/>
                    </a:cubicBezTo>
                    <a:cubicBezTo>
                      <a:pt x="255" y="391"/>
                      <a:pt x="255" y="391"/>
                      <a:pt x="255" y="391"/>
                    </a:cubicBezTo>
                    <a:cubicBezTo>
                      <a:pt x="245" y="394"/>
                      <a:pt x="238" y="403"/>
                      <a:pt x="238" y="414"/>
                    </a:cubicBezTo>
                    <a:cubicBezTo>
                      <a:pt x="238" y="430"/>
                      <a:pt x="238" y="430"/>
                      <a:pt x="238" y="430"/>
                    </a:cubicBezTo>
                    <a:cubicBezTo>
                      <a:pt x="238" y="440"/>
                      <a:pt x="245" y="449"/>
                      <a:pt x="255" y="452"/>
                    </a:cubicBezTo>
                    <a:cubicBezTo>
                      <a:pt x="255" y="499"/>
                      <a:pt x="255" y="499"/>
                      <a:pt x="255" y="499"/>
                    </a:cubicBezTo>
                    <a:cubicBezTo>
                      <a:pt x="245" y="502"/>
                      <a:pt x="238" y="511"/>
                      <a:pt x="238" y="522"/>
                    </a:cubicBezTo>
                    <a:cubicBezTo>
                      <a:pt x="238" y="538"/>
                      <a:pt x="238" y="538"/>
                      <a:pt x="238" y="538"/>
                    </a:cubicBezTo>
                    <a:cubicBezTo>
                      <a:pt x="238" y="548"/>
                      <a:pt x="245" y="557"/>
                      <a:pt x="255" y="560"/>
                    </a:cubicBezTo>
                    <a:cubicBezTo>
                      <a:pt x="255" y="571"/>
                      <a:pt x="255" y="571"/>
                      <a:pt x="255" y="571"/>
                    </a:cubicBezTo>
                    <a:cubicBezTo>
                      <a:pt x="255" y="600"/>
                      <a:pt x="231" y="616"/>
                      <a:pt x="221" y="622"/>
                    </a:cubicBezTo>
                    <a:cubicBezTo>
                      <a:pt x="201" y="634"/>
                      <a:pt x="165" y="621"/>
                      <a:pt x="165" y="659"/>
                    </a:cubicBezTo>
                    <a:cubicBezTo>
                      <a:pt x="399" y="659"/>
                      <a:pt x="399" y="659"/>
                      <a:pt x="399" y="659"/>
                    </a:cubicBezTo>
                    <a:cubicBezTo>
                      <a:pt x="399" y="659"/>
                      <a:pt x="399" y="632"/>
                      <a:pt x="367" y="628"/>
                    </a:cubicBezTo>
                    <a:cubicBezTo>
                      <a:pt x="340" y="625"/>
                      <a:pt x="310" y="606"/>
                      <a:pt x="310" y="571"/>
                    </a:cubicBezTo>
                    <a:cubicBezTo>
                      <a:pt x="310" y="560"/>
                      <a:pt x="310" y="560"/>
                      <a:pt x="310" y="560"/>
                    </a:cubicBezTo>
                    <a:cubicBezTo>
                      <a:pt x="320" y="557"/>
                      <a:pt x="327" y="548"/>
                      <a:pt x="327" y="538"/>
                    </a:cubicBezTo>
                    <a:cubicBezTo>
                      <a:pt x="327" y="522"/>
                      <a:pt x="327" y="522"/>
                      <a:pt x="327" y="522"/>
                    </a:cubicBezTo>
                    <a:cubicBezTo>
                      <a:pt x="327" y="511"/>
                      <a:pt x="320" y="502"/>
                      <a:pt x="310" y="499"/>
                    </a:cubicBezTo>
                    <a:cubicBezTo>
                      <a:pt x="310" y="452"/>
                      <a:pt x="310" y="452"/>
                      <a:pt x="310" y="452"/>
                    </a:cubicBezTo>
                    <a:cubicBezTo>
                      <a:pt x="320" y="449"/>
                      <a:pt x="327" y="440"/>
                      <a:pt x="327" y="430"/>
                    </a:cubicBezTo>
                    <a:cubicBezTo>
                      <a:pt x="327" y="414"/>
                      <a:pt x="327" y="414"/>
                      <a:pt x="327" y="414"/>
                    </a:cubicBezTo>
                    <a:cubicBezTo>
                      <a:pt x="327" y="403"/>
                      <a:pt x="320" y="394"/>
                      <a:pt x="310" y="391"/>
                    </a:cubicBezTo>
                    <a:cubicBezTo>
                      <a:pt x="310" y="332"/>
                      <a:pt x="310" y="332"/>
                      <a:pt x="310" y="332"/>
                    </a:cubicBezTo>
                    <a:cubicBezTo>
                      <a:pt x="350" y="325"/>
                      <a:pt x="385" y="304"/>
                      <a:pt x="410" y="275"/>
                    </a:cubicBezTo>
                    <a:cubicBezTo>
                      <a:pt x="430" y="273"/>
                      <a:pt x="460" y="266"/>
                      <a:pt x="491" y="245"/>
                    </a:cubicBezTo>
                    <a:cubicBezTo>
                      <a:pt x="550" y="204"/>
                      <a:pt x="566" y="130"/>
                      <a:pt x="566" y="64"/>
                    </a:cubicBezTo>
                    <a:cubicBezTo>
                      <a:pt x="566" y="44"/>
                      <a:pt x="566" y="0"/>
                      <a:pt x="566" y="0"/>
                    </a:cubicBezTo>
                    <a:lnTo>
                      <a:pt x="491" y="0"/>
                    </a:lnTo>
                    <a:close/>
                    <a:moveTo>
                      <a:pt x="50" y="173"/>
                    </a:moveTo>
                    <a:cubicBezTo>
                      <a:pt x="19" y="119"/>
                      <a:pt x="27" y="28"/>
                      <a:pt x="27" y="28"/>
                    </a:cubicBezTo>
                    <a:cubicBezTo>
                      <a:pt x="49" y="28"/>
                      <a:pt x="49" y="28"/>
                      <a:pt x="49" y="28"/>
                    </a:cubicBezTo>
                    <a:cubicBezTo>
                      <a:pt x="49" y="56"/>
                      <a:pt x="64" y="67"/>
                      <a:pt x="77" y="67"/>
                    </a:cubicBezTo>
                    <a:cubicBezTo>
                      <a:pt x="87" y="67"/>
                      <a:pt x="108" y="67"/>
                      <a:pt x="115" y="67"/>
                    </a:cubicBezTo>
                    <a:cubicBezTo>
                      <a:pt x="115" y="167"/>
                      <a:pt x="115" y="167"/>
                      <a:pt x="115" y="167"/>
                    </a:cubicBezTo>
                    <a:cubicBezTo>
                      <a:pt x="115" y="194"/>
                      <a:pt x="122" y="220"/>
                      <a:pt x="133" y="243"/>
                    </a:cubicBezTo>
                    <a:cubicBezTo>
                      <a:pt x="111" y="237"/>
                      <a:pt x="76" y="219"/>
                      <a:pt x="50" y="173"/>
                    </a:cubicBezTo>
                    <a:close/>
                    <a:moveTo>
                      <a:pt x="516" y="173"/>
                    </a:moveTo>
                    <a:cubicBezTo>
                      <a:pt x="489" y="220"/>
                      <a:pt x="454" y="238"/>
                      <a:pt x="431" y="243"/>
                    </a:cubicBezTo>
                    <a:cubicBezTo>
                      <a:pt x="443" y="220"/>
                      <a:pt x="450" y="194"/>
                      <a:pt x="450" y="167"/>
                    </a:cubicBezTo>
                    <a:cubicBezTo>
                      <a:pt x="450" y="67"/>
                      <a:pt x="450" y="67"/>
                      <a:pt x="450" y="67"/>
                    </a:cubicBezTo>
                    <a:cubicBezTo>
                      <a:pt x="456" y="67"/>
                      <a:pt x="478" y="67"/>
                      <a:pt x="489" y="67"/>
                    </a:cubicBezTo>
                    <a:cubicBezTo>
                      <a:pt x="502" y="67"/>
                      <a:pt x="517" y="56"/>
                      <a:pt x="517" y="28"/>
                    </a:cubicBezTo>
                    <a:cubicBezTo>
                      <a:pt x="539" y="28"/>
                      <a:pt x="539" y="28"/>
                      <a:pt x="539" y="28"/>
                    </a:cubicBezTo>
                    <a:cubicBezTo>
                      <a:pt x="539" y="28"/>
                      <a:pt x="547" y="119"/>
                      <a:pt x="516" y="173"/>
                    </a:cubicBezTo>
                    <a:close/>
                  </a:path>
                </a:pathLst>
              </a:custGeom>
              <a:solidFill>
                <a:srgbClr val="7A99C7"/>
              </a:solidFill>
              <a:ln>
                <a:noFill/>
              </a:ln>
            </p:spPr>
            <p:txBody>
              <a:bodyPr vert="horz" wrap="square" lIns="91412" tIns="45706" rIns="91412" bIns="45706" numCol="1" anchor="t" anchorCtr="0" compatLnSpc="1"/>
              <a:lstStyle/>
              <a:p>
                <a:endParaRPr lang="zh-CN" altLang="en-US" sz="1800" dirty="0"/>
              </a:p>
            </p:txBody>
          </p:sp>
          <p:grpSp>
            <p:nvGrpSpPr>
              <p:cNvPr id="166" name="组合 58"/>
              <p:cNvGrpSpPr/>
              <p:nvPr/>
            </p:nvGrpSpPr>
            <p:grpSpPr>
              <a:xfrm>
                <a:off x="1090613" y="2070100"/>
                <a:ext cx="941388" cy="647700"/>
                <a:chOff x="1090613" y="2070100"/>
                <a:chExt cx="941388" cy="647700"/>
              </a:xfrm>
            </p:grpSpPr>
            <p:sp>
              <p:nvSpPr>
                <p:cNvPr id="167" name="Freeform 3739"/>
                <p:cNvSpPr/>
                <p:nvPr/>
              </p:nvSpPr>
              <p:spPr bwMode="auto">
                <a:xfrm>
                  <a:off x="1835151" y="2092325"/>
                  <a:ext cx="92075" cy="88900"/>
                </a:xfrm>
                <a:custGeom>
                  <a:avLst/>
                  <a:gdLst>
                    <a:gd name="T0" fmla="*/ 23 w 29"/>
                    <a:gd name="T1" fmla="*/ 28 h 28"/>
                    <a:gd name="T2" fmla="*/ 10 w 29"/>
                    <a:gd name="T3" fmla="*/ 9 h 28"/>
                    <a:gd name="T4" fmla="*/ 24 w 29"/>
                    <a:gd name="T5" fmla="*/ 28 h 28"/>
                    <a:gd name="T6" fmla="*/ 2 w 29"/>
                    <a:gd name="T7" fmla="*/ 0 h 28"/>
                    <a:gd name="T8" fmla="*/ 23 w 29"/>
                    <a:gd name="T9" fmla="*/ 28 h 28"/>
                  </a:gdLst>
                  <a:ahLst/>
                  <a:cxnLst>
                    <a:cxn ang="0">
                      <a:pos x="T0" y="T1"/>
                    </a:cxn>
                    <a:cxn ang="0">
                      <a:pos x="T2" y="T3"/>
                    </a:cxn>
                    <a:cxn ang="0">
                      <a:pos x="T4" y="T5"/>
                    </a:cxn>
                    <a:cxn ang="0">
                      <a:pos x="T6" y="T7"/>
                    </a:cxn>
                    <a:cxn ang="0">
                      <a:pos x="T8" y="T9"/>
                    </a:cxn>
                  </a:cxnLst>
                  <a:rect l="0" t="0" r="r" b="b"/>
                  <a:pathLst>
                    <a:path w="29" h="28">
                      <a:moveTo>
                        <a:pt x="23" y="28"/>
                      </a:moveTo>
                      <a:cubicBezTo>
                        <a:pt x="21" y="24"/>
                        <a:pt x="16" y="16"/>
                        <a:pt x="10" y="9"/>
                      </a:cubicBezTo>
                      <a:cubicBezTo>
                        <a:pt x="10" y="9"/>
                        <a:pt x="19" y="18"/>
                        <a:pt x="24" y="28"/>
                      </a:cubicBezTo>
                      <a:cubicBezTo>
                        <a:pt x="25" y="25"/>
                        <a:pt x="29" y="3"/>
                        <a:pt x="2" y="0"/>
                      </a:cubicBezTo>
                      <a:cubicBezTo>
                        <a:pt x="2" y="0"/>
                        <a:pt x="0" y="26"/>
                        <a:pt x="23"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68" name="Freeform 3740"/>
                <p:cNvSpPr/>
                <p:nvPr/>
              </p:nvSpPr>
              <p:spPr bwMode="auto">
                <a:xfrm>
                  <a:off x="1822451" y="2190750"/>
                  <a:ext cx="95250" cy="88900"/>
                </a:xfrm>
                <a:custGeom>
                  <a:avLst/>
                  <a:gdLst>
                    <a:gd name="T0" fmla="*/ 24 w 30"/>
                    <a:gd name="T1" fmla="*/ 28 h 28"/>
                    <a:gd name="T2" fmla="*/ 10 w 30"/>
                    <a:gd name="T3" fmla="*/ 9 h 28"/>
                    <a:gd name="T4" fmla="*/ 25 w 30"/>
                    <a:gd name="T5" fmla="*/ 28 h 28"/>
                    <a:gd name="T6" fmla="*/ 3 w 30"/>
                    <a:gd name="T7" fmla="*/ 0 h 28"/>
                    <a:gd name="T8" fmla="*/ 24 w 30"/>
                    <a:gd name="T9" fmla="*/ 28 h 28"/>
                  </a:gdLst>
                  <a:ahLst/>
                  <a:cxnLst>
                    <a:cxn ang="0">
                      <a:pos x="T0" y="T1"/>
                    </a:cxn>
                    <a:cxn ang="0">
                      <a:pos x="T2" y="T3"/>
                    </a:cxn>
                    <a:cxn ang="0">
                      <a:pos x="T4" y="T5"/>
                    </a:cxn>
                    <a:cxn ang="0">
                      <a:pos x="T6" y="T7"/>
                    </a:cxn>
                    <a:cxn ang="0">
                      <a:pos x="T8" y="T9"/>
                    </a:cxn>
                  </a:cxnLst>
                  <a:rect l="0" t="0" r="r" b="b"/>
                  <a:pathLst>
                    <a:path w="30" h="28">
                      <a:moveTo>
                        <a:pt x="24" y="28"/>
                      </a:moveTo>
                      <a:cubicBezTo>
                        <a:pt x="21" y="23"/>
                        <a:pt x="17" y="16"/>
                        <a:pt x="10" y="9"/>
                      </a:cubicBezTo>
                      <a:cubicBezTo>
                        <a:pt x="10" y="9"/>
                        <a:pt x="20" y="18"/>
                        <a:pt x="25" y="28"/>
                      </a:cubicBezTo>
                      <a:cubicBezTo>
                        <a:pt x="25" y="25"/>
                        <a:pt x="30" y="2"/>
                        <a:pt x="3" y="0"/>
                      </a:cubicBezTo>
                      <a:cubicBezTo>
                        <a:pt x="3" y="0"/>
                        <a:pt x="0" y="26"/>
                        <a:pt x="24"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69" name="Freeform 3741"/>
                <p:cNvSpPr/>
                <p:nvPr/>
              </p:nvSpPr>
              <p:spPr bwMode="auto">
                <a:xfrm>
                  <a:off x="1803401" y="2270125"/>
                  <a:ext cx="92075" cy="85725"/>
                </a:xfrm>
                <a:custGeom>
                  <a:avLst/>
                  <a:gdLst>
                    <a:gd name="T0" fmla="*/ 23 w 29"/>
                    <a:gd name="T1" fmla="*/ 27 h 27"/>
                    <a:gd name="T2" fmla="*/ 10 w 29"/>
                    <a:gd name="T3" fmla="*/ 9 h 27"/>
                    <a:gd name="T4" fmla="*/ 24 w 29"/>
                    <a:gd name="T5" fmla="*/ 27 h 27"/>
                    <a:gd name="T6" fmla="*/ 2 w 29"/>
                    <a:gd name="T7" fmla="*/ 0 h 27"/>
                    <a:gd name="T8" fmla="*/ 23 w 29"/>
                    <a:gd name="T9" fmla="*/ 27 h 27"/>
                  </a:gdLst>
                  <a:ahLst/>
                  <a:cxnLst>
                    <a:cxn ang="0">
                      <a:pos x="T0" y="T1"/>
                    </a:cxn>
                    <a:cxn ang="0">
                      <a:pos x="T2" y="T3"/>
                    </a:cxn>
                    <a:cxn ang="0">
                      <a:pos x="T4" y="T5"/>
                    </a:cxn>
                    <a:cxn ang="0">
                      <a:pos x="T6" y="T7"/>
                    </a:cxn>
                    <a:cxn ang="0">
                      <a:pos x="T8" y="T9"/>
                    </a:cxn>
                  </a:cxnLst>
                  <a:rect l="0" t="0" r="r" b="b"/>
                  <a:pathLst>
                    <a:path w="29" h="27">
                      <a:moveTo>
                        <a:pt x="23" y="27"/>
                      </a:moveTo>
                      <a:cubicBezTo>
                        <a:pt x="21" y="23"/>
                        <a:pt x="17" y="16"/>
                        <a:pt x="10" y="9"/>
                      </a:cubicBezTo>
                      <a:cubicBezTo>
                        <a:pt x="10" y="9"/>
                        <a:pt x="19" y="17"/>
                        <a:pt x="24" y="27"/>
                      </a:cubicBezTo>
                      <a:cubicBezTo>
                        <a:pt x="25" y="24"/>
                        <a:pt x="29" y="2"/>
                        <a:pt x="2" y="0"/>
                      </a:cubicBezTo>
                      <a:cubicBezTo>
                        <a:pt x="2" y="0"/>
                        <a:pt x="0" y="26"/>
                        <a:pt x="2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0" name="Freeform 3742"/>
                <p:cNvSpPr/>
                <p:nvPr/>
              </p:nvSpPr>
              <p:spPr bwMode="auto">
                <a:xfrm>
                  <a:off x="1755776" y="2333625"/>
                  <a:ext cx="107950" cy="101600"/>
                </a:xfrm>
                <a:custGeom>
                  <a:avLst/>
                  <a:gdLst>
                    <a:gd name="T0" fmla="*/ 21 w 34"/>
                    <a:gd name="T1" fmla="*/ 32 h 32"/>
                    <a:gd name="T2" fmla="*/ 14 w 34"/>
                    <a:gd name="T3" fmla="*/ 11 h 32"/>
                    <a:gd name="T4" fmla="*/ 23 w 34"/>
                    <a:gd name="T5" fmla="*/ 32 h 32"/>
                    <a:gd name="T6" fmla="*/ 9 w 34"/>
                    <a:gd name="T7" fmla="*/ 0 h 32"/>
                    <a:gd name="T8" fmla="*/ 21 w 34"/>
                    <a:gd name="T9" fmla="*/ 32 h 32"/>
                  </a:gdLst>
                  <a:ahLst/>
                  <a:cxnLst>
                    <a:cxn ang="0">
                      <a:pos x="T0" y="T1"/>
                    </a:cxn>
                    <a:cxn ang="0">
                      <a:pos x="T2" y="T3"/>
                    </a:cxn>
                    <a:cxn ang="0">
                      <a:pos x="T4" y="T5"/>
                    </a:cxn>
                    <a:cxn ang="0">
                      <a:pos x="T6" y="T7"/>
                    </a:cxn>
                    <a:cxn ang="0">
                      <a:pos x="T8" y="T9"/>
                    </a:cxn>
                  </a:cxnLst>
                  <a:rect l="0" t="0" r="r" b="b"/>
                  <a:pathLst>
                    <a:path w="34" h="32">
                      <a:moveTo>
                        <a:pt x="21" y="32"/>
                      </a:moveTo>
                      <a:cubicBezTo>
                        <a:pt x="20" y="27"/>
                        <a:pt x="18" y="19"/>
                        <a:pt x="14" y="11"/>
                      </a:cubicBezTo>
                      <a:cubicBezTo>
                        <a:pt x="14" y="11"/>
                        <a:pt x="20" y="21"/>
                        <a:pt x="23" y="32"/>
                      </a:cubicBezTo>
                      <a:cubicBezTo>
                        <a:pt x="24" y="30"/>
                        <a:pt x="34" y="9"/>
                        <a:pt x="9" y="0"/>
                      </a:cubicBezTo>
                      <a:cubicBezTo>
                        <a:pt x="9" y="0"/>
                        <a:pt x="0" y="24"/>
                        <a:pt x="2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1" name="Freeform 3743"/>
                <p:cNvSpPr/>
                <p:nvPr/>
              </p:nvSpPr>
              <p:spPr bwMode="auto">
                <a:xfrm>
                  <a:off x="1685926" y="2387600"/>
                  <a:ext cx="120650" cy="111125"/>
                </a:xfrm>
                <a:custGeom>
                  <a:avLst/>
                  <a:gdLst>
                    <a:gd name="T0" fmla="*/ 19 w 38"/>
                    <a:gd name="T1" fmla="*/ 34 h 35"/>
                    <a:gd name="T2" fmla="*/ 17 w 38"/>
                    <a:gd name="T3" fmla="*/ 12 h 35"/>
                    <a:gd name="T4" fmla="*/ 21 w 38"/>
                    <a:gd name="T5" fmla="*/ 35 h 35"/>
                    <a:gd name="T6" fmla="*/ 15 w 38"/>
                    <a:gd name="T7" fmla="*/ 0 h 35"/>
                    <a:gd name="T8" fmla="*/ 19 w 38"/>
                    <a:gd name="T9" fmla="*/ 34 h 35"/>
                  </a:gdLst>
                  <a:ahLst/>
                  <a:cxnLst>
                    <a:cxn ang="0">
                      <a:pos x="T0" y="T1"/>
                    </a:cxn>
                    <a:cxn ang="0">
                      <a:pos x="T2" y="T3"/>
                    </a:cxn>
                    <a:cxn ang="0">
                      <a:pos x="T4" y="T5"/>
                    </a:cxn>
                    <a:cxn ang="0">
                      <a:pos x="T6" y="T7"/>
                    </a:cxn>
                    <a:cxn ang="0">
                      <a:pos x="T8" y="T9"/>
                    </a:cxn>
                  </a:cxnLst>
                  <a:rect l="0" t="0" r="r" b="b"/>
                  <a:pathLst>
                    <a:path w="38" h="35">
                      <a:moveTo>
                        <a:pt x="19" y="34"/>
                      </a:moveTo>
                      <a:cubicBezTo>
                        <a:pt x="20" y="30"/>
                        <a:pt x="20" y="21"/>
                        <a:pt x="17" y="12"/>
                      </a:cubicBezTo>
                      <a:cubicBezTo>
                        <a:pt x="17" y="12"/>
                        <a:pt x="21" y="24"/>
                        <a:pt x="21" y="35"/>
                      </a:cubicBezTo>
                      <a:cubicBezTo>
                        <a:pt x="23" y="33"/>
                        <a:pt x="38" y="16"/>
                        <a:pt x="15" y="0"/>
                      </a:cubicBezTo>
                      <a:cubicBezTo>
                        <a:pt x="15" y="0"/>
                        <a:pt x="0" y="21"/>
                        <a:pt x="19"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2" name="Freeform 3744"/>
                <p:cNvSpPr/>
                <p:nvPr/>
              </p:nvSpPr>
              <p:spPr bwMode="auto">
                <a:xfrm>
                  <a:off x="1600201" y="2422525"/>
                  <a:ext cx="117475" cy="111125"/>
                </a:xfrm>
                <a:custGeom>
                  <a:avLst/>
                  <a:gdLst>
                    <a:gd name="T0" fmla="*/ 19 w 37"/>
                    <a:gd name="T1" fmla="*/ 12 h 35"/>
                    <a:gd name="T2" fmla="*/ 15 w 37"/>
                    <a:gd name="T3" fmla="*/ 35 h 35"/>
                    <a:gd name="T4" fmla="*/ 21 w 37"/>
                    <a:gd name="T5" fmla="*/ 0 h 35"/>
                    <a:gd name="T6" fmla="*/ 14 w 37"/>
                    <a:gd name="T7" fmla="*/ 34 h 35"/>
                    <a:gd name="T8" fmla="*/ 19 w 37"/>
                    <a:gd name="T9" fmla="*/ 12 h 35"/>
                  </a:gdLst>
                  <a:ahLst/>
                  <a:cxnLst>
                    <a:cxn ang="0">
                      <a:pos x="T0" y="T1"/>
                    </a:cxn>
                    <a:cxn ang="0">
                      <a:pos x="T2" y="T3"/>
                    </a:cxn>
                    <a:cxn ang="0">
                      <a:pos x="T4" y="T5"/>
                    </a:cxn>
                    <a:cxn ang="0">
                      <a:pos x="T6" y="T7"/>
                    </a:cxn>
                    <a:cxn ang="0">
                      <a:pos x="T8" y="T9"/>
                    </a:cxn>
                  </a:cxnLst>
                  <a:rect l="0" t="0" r="r" b="b"/>
                  <a:pathLst>
                    <a:path w="37" h="35">
                      <a:moveTo>
                        <a:pt x="19" y="12"/>
                      </a:moveTo>
                      <a:cubicBezTo>
                        <a:pt x="19" y="12"/>
                        <a:pt x="19" y="24"/>
                        <a:pt x="15" y="35"/>
                      </a:cubicBezTo>
                      <a:cubicBezTo>
                        <a:pt x="17" y="34"/>
                        <a:pt x="37" y="22"/>
                        <a:pt x="21" y="0"/>
                      </a:cubicBezTo>
                      <a:cubicBezTo>
                        <a:pt x="21" y="0"/>
                        <a:pt x="0" y="16"/>
                        <a:pt x="14" y="34"/>
                      </a:cubicBezTo>
                      <a:cubicBezTo>
                        <a:pt x="16" y="30"/>
                        <a:pt x="19" y="21"/>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3" name="Freeform 3745"/>
                <p:cNvSpPr/>
                <p:nvPr/>
              </p:nvSpPr>
              <p:spPr bwMode="auto">
                <a:xfrm>
                  <a:off x="1682751" y="2530475"/>
                  <a:ext cx="111125" cy="117475"/>
                </a:xfrm>
                <a:custGeom>
                  <a:avLst/>
                  <a:gdLst>
                    <a:gd name="T0" fmla="*/ 1 w 35"/>
                    <a:gd name="T1" fmla="*/ 13 h 37"/>
                    <a:gd name="T2" fmla="*/ 23 w 35"/>
                    <a:gd name="T3" fmla="*/ 19 h 37"/>
                    <a:gd name="T4" fmla="*/ 0 w 35"/>
                    <a:gd name="T5" fmla="*/ 14 h 37"/>
                    <a:gd name="T6" fmla="*/ 35 w 35"/>
                    <a:gd name="T7" fmla="*/ 21 h 37"/>
                    <a:gd name="T8" fmla="*/ 1 w 35"/>
                    <a:gd name="T9" fmla="*/ 13 h 37"/>
                  </a:gdLst>
                  <a:ahLst/>
                  <a:cxnLst>
                    <a:cxn ang="0">
                      <a:pos x="T0" y="T1"/>
                    </a:cxn>
                    <a:cxn ang="0">
                      <a:pos x="T2" y="T3"/>
                    </a:cxn>
                    <a:cxn ang="0">
                      <a:pos x="T4" y="T5"/>
                    </a:cxn>
                    <a:cxn ang="0">
                      <a:pos x="T6" y="T7"/>
                    </a:cxn>
                    <a:cxn ang="0">
                      <a:pos x="T8" y="T9"/>
                    </a:cxn>
                  </a:cxnLst>
                  <a:rect l="0" t="0" r="r" b="b"/>
                  <a:pathLst>
                    <a:path w="35" h="37">
                      <a:moveTo>
                        <a:pt x="1" y="13"/>
                      </a:moveTo>
                      <a:cubicBezTo>
                        <a:pt x="6" y="15"/>
                        <a:pt x="14" y="18"/>
                        <a:pt x="23" y="19"/>
                      </a:cubicBezTo>
                      <a:cubicBezTo>
                        <a:pt x="23" y="19"/>
                        <a:pt x="11" y="18"/>
                        <a:pt x="0" y="14"/>
                      </a:cubicBezTo>
                      <a:cubicBezTo>
                        <a:pt x="2" y="17"/>
                        <a:pt x="13" y="37"/>
                        <a:pt x="35" y="21"/>
                      </a:cubicBezTo>
                      <a:cubicBezTo>
                        <a:pt x="35" y="21"/>
                        <a:pt x="20" y="0"/>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4" name="Freeform 3746"/>
                <p:cNvSpPr/>
                <p:nvPr/>
              </p:nvSpPr>
              <p:spPr bwMode="auto">
                <a:xfrm>
                  <a:off x="1787526" y="2466975"/>
                  <a:ext cx="111125" cy="120650"/>
                </a:xfrm>
                <a:custGeom>
                  <a:avLst/>
                  <a:gdLst>
                    <a:gd name="T0" fmla="*/ 1 w 35"/>
                    <a:gd name="T1" fmla="*/ 20 h 38"/>
                    <a:gd name="T2" fmla="*/ 23 w 35"/>
                    <a:gd name="T3" fmla="*/ 17 h 38"/>
                    <a:gd name="T4" fmla="*/ 0 w 35"/>
                    <a:gd name="T5" fmla="*/ 21 h 38"/>
                    <a:gd name="T6" fmla="*/ 35 w 35"/>
                    <a:gd name="T7" fmla="*/ 15 h 38"/>
                    <a:gd name="T8" fmla="*/ 1 w 35"/>
                    <a:gd name="T9" fmla="*/ 20 h 38"/>
                  </a:gdLst>
                  <a:ahLst/>
                  <a:cxnLst>
                    <a:cxn ang="0">
                      <a:pos x="T0" y="T1"/>
                    </a:cxn>
                    <a:cxn ang="0">
                      <a:pos x="T2" y="T3"/>
                    </a:cxn>
                    <a:cxn ang="0">
                      <a:pos x="T4" y="T5"/>
                    </a:cxn>
                    <a:cxn ang="0">
                      <a:pos x="T6" y="T7"/>
                    </a:cxn>
                    <a:cxn ang="0">
                      <a:pos x="T8" y="T9"/>
                    </a:cxn>
                  </a:cxnLst>
                  <a:rect l="0" t="0" r="r" b="b"/>
                  <a:pathLst>
                    <a:path w="35" h="38">
                      <a:moveTo>
                        <a:pt x="1" y="20"/>
                      </a:moveTo>
                      <a:cubicBezTo>
                        <a:pt x="6" y="20"/>
                        <a:pt x="14" y="20"/>
                        <a:pt x="23" y="17"/>
                      </a:cubicBezTo>
                      <a:cubicBezTo>
                        <a:pt x="23" y="17"/>
                        <a:pt x="11" y="21"/>
                        <a:pt x="0" y="21"/>
                      </a:cubicBezTo>
                      <a:cubicBezTo>
                        <a:pt x="2" y="23"/>
                        <a:pt x="20" y="38"/>
                        <a:pt x="35" y="15"/>
                      </a:cubicBezTo>
                      <a:cubicBezTo>
                        <a:pt x="35" y="15"/>
                        <a:pt x="13" y="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5" name="Freeform 3747"/>
                <p:cNvSpPr/>
                <p:nvPr/>
              </p:nvSpPr>
              <p:spPr bwMode="auto">
                <a:xfrm>
                  <a:off x="1866901" y="2390775"/>
                  <a:ext cx="98425" cy="104775"/>
                </a:xfrm>
                <a:custGeom>
                  <a:avLst/>
                  <a:gdLst>
                    <a:gd name="T0" fmla="*/ 0 w 31"/>
                    <a:gd name="T1" fmla="*/ 23 h 33"/>
                    <a:gd name="T2" fmla="*/ 21 w 31"/>
                    <a:gd name="T3" fmla="*/ 13 h 33"/>
                    <a:gd name="T4" fmla="*/ 0 w 31"/>
                    <a:gd name="T5" fmla="*/ 24 h 33"/>
                    <a:gd name="T6" fmla="*/ 31 w 31"/>
                    <a:gd name="T7" fmla="*/ 7 h 33"/>
                    <a:gd name="T8" fmla="*/ 0 w 31"/>
                    <a:gd name="T9" fmla="*/ 23 h 33"/>
                  </a:gdLst>
                  <a:ahLst/>
                  <a:cxnLst>
                    <a:cxn ang="0">
                      <a:pos x="T0" y="T1"/>
                    </a:cxn>
                    <a:cxn ang="0">
                      <a:pos x="T2" y="T3"/>
                    </a:cxn>
                    <a:cxn ang="0">
                      <a:pos x="T4" y="T5"/>
                    </a:cxn>
                    <a:cxn ang="0">
                      <a:pos x="T6" y="T7"/>
                    </a:cxn>
                    <a:cxn ang="0">
                      <a:pos x="T8" y="T9"/>
                    </a:cxn>
                  </a:cxnLst>
                  <a:rect l="0" t="0" r="r" b="b"/>
                  <a:pathLst>
                    <a:path w="31" h="33">
                      <a:moveTo>
                        <a:pt x="0" y="23"/>
                      </a:moveTo>
                      <a:cubicBezTo>
                        <a:pt x="5" y="21"/>
                        <a:pt x="13" y="18"/>
                        <a:pt x="21" y="13"/>
                      </a:cubicBezTo>
                      <a:cubicBezTo>
                        <a:pt x="21" y="13"/>
                        <a:pt x="11" y="20"/>
                        <a:pt x="0" y="24"/>
                      </a:cubicBezTo>
                      <a:cubicBezTo>
                        <a:pt x="3" y="25"/>
                        <a:pt x="24" y="33"/>
                        <a:pt x="31" y="7"/>
                      </a:cubicBezTo>
                      <a:cubicBezTo>
                        <a:pt x="31" y="7"/>
                        <a:pt x="5"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6" name="Freeform 3748"/>
                <p:cNvSpPr/>
                <p:nvPr/>
              </p:nvSpPr>
              <p:spPr bwMode="auto">
                <a:xfrm>
                  <a:off x="1920876" y="2286000"/>
                  <a:ext cx="88900" cy="95250"/>
                </a:xfrm>
                <a:custGeom>
                  <a:avLst/>
                  <a:gdLst>
                    <a:gd name="T0" fmla="*/ 0 w 28"/>
                    <a:gd name="T1" fmla="*/ 23 h 30"/>
                    <a:gd name="T2" fmla="*/ 19 w 28"/>
                    <a:gd name="T3" fmla="*/ 10 h 30"/>
                    <a:gd name="T4" fmla="*/ 0 w 28"/>
                    <a:gd name="T5" fmla="*/ 24 h 30"/>
                    <a:gd name="T6" fmla="*/ 28 w 28"/>
                    <a:gd name="T7" fmla="*/ 3 h 30"/>
                    <a:gd name="T8" fmla="*/ 0 w 28"/>
                    <a:gd name="T9" fmla="*/ 23 h 30"/>
                  </a:gdLst>
                  <a:ahLst/>
                  <a:cxnLst>
                    <a:cxn ang="0">
                      <a:pos x="T0" y="T1"/>
                    </a:cxn>
                    <a:cxn ang="0">
                      <a:pos x="T2" y="T3"/>
                    </a:cxn>
                    <a:cxn ang="0">
                      <a:pos x="T4" y="T5"/>
                    </a:cxn>
                    <a:cxn ang="0">
                      <a:pos x="T6" y="T7"/>
                    </a:cxn>
                    <a:cxn ang="0">
                      <a:pos x="T8" y="T9"/>
                    </a:cxn>
                  </a:cxnLst>
                  <a:rect l="0" t="0" r="r" b="b"/>
                  <a:pathLst>
                    <a:path w="28" h="30">
                      <a:moveTo>
                        <a:pt x="0" y="23"/>
                      </a:moveTo>
                      <a:cubicBezTo>
                        <a:pt x="4" y="21"/>
                        <a:pt x="12" y="17"/>
                        <a:pt x="19" y="10"/>
                      </a:cubicBezTo>
                      <a:cubicBezTo>
                        <a:pt x="19" y="10"/>
                        <a:pt x="10" y="19"/>
                        <a:pt x="0" y="24"/>
                      </a:cubicBezTo>
                      <a:cubicBezTo>
                        <a:pt x="3" y="25"/>
                        <a:pt x="25" y="30"/>
                        <a:pt x="28" y="3"/>
                      </a:cubicBezTo>
                      <a:cubicBezTo>
                        <a:pt x="28" y="3"/>
                        <a:pt x="2"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7" name="Freeform 3749"/>
                <p:cNvSpPr/>
                <p:nvPr/>
              </p:nvSpPr>
              <p:spPr bwMode="auto">
                <a:xfrm>
                  <a:off x="1936751" y="2181225"/>
                  <a:ext cx="95250" cy="88900"/>
                </a:xfrm>
                <a:custGeom>
                  <a:avLst/>
                  <a:gdLst>
                    <a:gd name="T0" fmla="*/ 4 w 30"/>
                    <a:gd name="T1" fmla="*/ 27 h 28"/>
                    <a:gd name="T2" fmla="*/ 19 w 30"/>
                    <a:gd name="T3" fmla="*/ 9 h 28"/>
                    <a:gd name="T4" fmla="*/ 5 w 30"/>
                    <a:gd name="T5" fmla="*/ 28 h 28"/>
                    <a:gd name="T6" fmla="*/ 26 w 30"/>
                    <a:gd name="T7" fmla="*/ 0 h 28"/>
                    <a:gd name="T8" fmla="*/ 4 w 30"/>
                    <a:gd name="T9" fmla="*/ 27 h 28"/>
                  </a:gdLst>
                  <a:ahLst/>
                  <a:cxnLst>
                    <a:cxn ang="0">
                      <a:pos x="T0" y="T1"/>
                    </a:cxn>
                    <a:cxn ang="0">
                      <a:pos x="T2" y="T3"/>
                    </a:cxn>
                    <a:cxn ang="0">
                      <a:pos x="T4" y="T5"/>
                    </a:cxn>
                    <a:cxn ang="0">
                      <a:pos x="T6" y="T7"/>
                    </a:cxn>
                    <a:cxn ang="0">
                      <a:pos x="T8" y="T9"/>
                    </a:cxn>
                  </a:cxnLst>
                  <a:rect l="0" t="0" r="r" b="b"/>
                  <a:pathLst>
                    <a:path w="30" h="28">
                      <a:moveTo>
                        <a:pt x="4" y="27"/>
                      </a:moveTo>
                      <a:cubicBezTo>
                        <a:pt x="8" y="24"/>
                        <a:pt x="14" y="18"/>
                        <a:pt x="19" y="9"/>
                      </a:cubicBezTo>
                      <a:cubicBezTo>
                        <a:pt x="19" y="9"/>
                        <a:pt x="13" y="20"/>
                        <a:pt x="5" y="28"/>
                      </a:cubicBezTo>
                      <a:cubicBezTo>
                        <a:pt x="8" y="28"/>
                        <a:pt x="30" y="27"/>
                        <a:pt x="26" y="0"/>
                      </a:cubicBezTo>
                      <a:cubicBezTo>
                        <a:pt x="26" y="0"/>
                        <a:pt x="0" y="4"/>
                        <a:pt x="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8" name="Freeform 3750"/>
                <p:cNvSpPr/>
                <p:nvPr/>
              </p:nvSpPr>
              <p:spPr bwMode="auto">
                <a:xfrm>
                  <a:off x="1920876" y="2070100"/>
                  <a:ext cx="104775" cy="95250"/>
                </a:xfrm>
                <a:custGeom>
                  <a:avLst/>
                  <a:gdLst>
                    <a:gd name="T0" fmla="*/ 20 w 33"/>
                    <a:gd name="T1" fmla="*/ 10 h 30"/>
                    <a:gd name="T2" fmla="*/ 8 w 33"/>
                    <a:gd name="T3" fmla="*/ 30 h 30"/>
                    <a:gd name="T4" fmla="*/ 25 w 33"/>
                    <a:gd name="T5" fmla="*/ 0 h 30"/>
                    <a:gd name="T6" fmla="*/ 7 w 33"/>
                    <a:gd name="T7" fmla="*/ 29 h 30"/>
                    <a:gd name="T8" fmla="*/ 20 w 33"/>
                    <a:gd name="T9" fmla="*/ 10 h 30"/>
                  </a:gdLst>
                  <a:ahLst/>
                  <a:cxnLst>
                    <a:cxn ang="0">
                      <a:pos x="T0" y="T1"/>
                    </a:cxn>
                    <a:cxn ang="0">
                      <a:pos x="T2" y="T3"/>
                    </a:cxn>
                    <a:cxn ang="0">
                      <a:pos x="T4" y="T5"/>
                    </a:cxn>
                    <a:cxn ang="0">
                      <a:pos x="T6" y="T7"/>
                    </a:cxn>
                    <a:cxn ang="0">
                      <a:pos x="T8" y="T9"/>
                    </a:cxn>
                  </a:cxnLst>
                  <a:rect l="0" t="0" r="r" b="b"/>
                  <a:pathLst>
                    <a:path w="33" h="30">
                      <a:moveTo>
                        <a:pt x="20" y="10"/>
                      </a:moveTo>
                      <a:cubicBezTo>
                        <a:pt x="20" y="10"/>
                        <a:pt x="15" y="22"/>
                        <a:pt x="8" y="30"/>
                      </a:cubicBezTo>
                      <a:cubicBezTo>
                        <a:pt x="11" y="30"/>
                        <a:pt x="33" y="26"/>
                        <a:pt x="25" y="0"/>
                      </a:cubicBezTo>
                      <a:cubicBezTo>
                        <a:pt x="25" y="0"/>
                        <a:pt x="0" y="7"/>
                        <a:pt x="7" y="29"/>
                      </a:cubicBezTo>
                      <a:cubicBezTo>
                        <a:pt x="10" y="26"/>
                        <a:pt x="16" y="19"/>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79" name="Freeform 3751"/>
                <p:cNvSpPr>
                  <a:spLocks noEditPoints="1"/>
                </p:cNvSpPr>
                <p:nvPr/>
              </p:nvSpPr>
              <p:spPr bwMode="auto">
                <a:xfrm>
                  <a:off x="1182688" y="2136775"/>
                  <a:ext cx="757238" cy="581025"/>
                </a:xfrm>
                <a:custGeom>
                  <a:avLst/>
                  <a:gdLst>
                    <a:gd name="T0" fmla="*/ 139 w 238"/>
                    <a:gd name="T1" fmla="*/ 134 h 183"/>
                    <a:gd name="T2" fmla="*/ 205 w 238"/>
                    <a:gd name="T3" fmla="*/ 103 h 183"/>
                    <a:gd name="T4" fmla="*/ 236 w 238"/>
                    <a:gd name="T5" fmla="*/ 2 h 183"/>
                    <a:gd name="T6" fmla="*/ 234 w 238"/>
                    <a:gd name="T7" fmla="*/ 1 h 183"/>
                    <a:gd name="T8" fmla="*/ 232 w 238"/>
                    <a:gd name="T9" fmla="*/ 3 h 183"/>
                    <a:gd name="T10" fmla="*/ 202 w 238"/>
                    <a:gd name="T11" fmla="*/ 100 h 183"/>
                    <a:gd name="T12" fmla="*/ 126 w 238"/>
                    <a:gd name="T13" fmla="*/ 131 h 183"/>
                    <a:gd name="T14" fmla="*/ 122 w 238"/>
                    <a:gd name="T15" fmla="*/ 131 h 183"/>
                    <a:gd name="T16" fmla="*/ 119 w 238"/>
                    <a:gd name="T17" fmla="*/ 131 h 183"/>
                    <a:gd name="T18" fmla="*/ 116 w 238"/>
                    <a:gd name="T19" fmla="*/ 131 h 183"/>
                    <a:gd name="T20" fmla="*/ 113 w 238"/>
                    <a:gd name="T21" fmla="*/ 131 h 183"/>
                    <a:gd name="T22" fmla="*/ 36 w 238"/>
                    <a:gd name="T23" fmla="*/ 100 h 183"/>
                    <a:gd name="T24" fmla="*/ 6 w 238"/>
                    <a:gd name="T25" fmla="*/ 3 h 183"/>
                    <a:gd name="T26" fmla="*/ 5 w 238"/>
                    <a:gd name="T27" fmla="*/ 1 h 183"/>
                    <a:gd name="T28" fmla="*/ 2 w 238"/>
                    <a:gd name="T29" fmla="*/ 2 h 183"/>
                    <a:gd name="T30" fmla="*/ 33 w 238"/>
                    <a:gd name="T31" fmla="*/ 103 h 183"/>
                    <a:gd name="T32" fmla="*/ 99 w 238"/>
                    <a:gd name="T33" fmla="*/ 134 h 183"/>
                    <a:gd name="T34" fmla="*/ 85 w 238"/>
                    <a:gd name="T35" fmla="*/ 142 h 183"/>
                    <a:gd name="T36" fmla="*/ 86 w 238"/>
                    <a:gd name="T37" fmla="*/ 151 h 183"/>
                    <a:gd name="T38" fmla="*/ 94 w 238"/>
                    <a:gd name="T39" fmla="*/ 155 h 183"/>
                    <a:gd name="T40" fmla="*/ 115 w 238"/>
                    <a:gd name="T41" fmla="*/ 142 h 183"/>
                    <a:gd name="T42" fmla="*/ 115 w 238"/>
                    <a:gd name="T43" fmla="*/ 171 h 183"/>
                    <a:gd name="T44" fmla="*/ 113 w 238"/>
                    <a:gd name="T45" fmla="*/ 177 h 183"/>
                    <a:gd name="T46" fmla="*/ 104 w 238"/>
                    <a:gd name="T47" fmla="*/ 179 h 183"/>
                    <a:gd name="T48" fmla="*/ 101 w 238"/>
                    <a:gd name="T49" fmla="*/ 181 h 183"/>
                    <a:gd name="T50" fmla="*/ 103 w 238"/>
                    <a:gd name="T51" fmla="*/ 183 h 183"/>
                    <a:gd name="T52" fmla="*/ 105 w 238"/>
                    <a:gd name="T53" fmla="*/ 183 h 183"/>
                    <a:gd name="T54" fmla="*/ 115 w 238"/>
                    <a:gd name="T55" fmla="*/ 180 h 183"/>
                    <a:gd name="T56" fmla="*/ 119 w 238"/>
                    <a:gd name="T57" fmla="*/ 171 h 183"/>
                    <a:gd name="T58" fmla="*/ 119 w 238"/>
                    <a:gd name="T59" fmla="*/ 137 h 183"/>
                    <a:gd name="T60" fmla="*/ 119 w 238"/>
                    <a:gd name="T61" fmla="*/ 137 h 183"/>
                    <a:gd name="T62" fmla="*/ 119 w 238"/>
                    <a:gd name="T63" fmla="*/ 137 h 183"/>
                    <a:gd name="T64" fmla="*/ 119 w 238"/>
                    <a:gd name="T65" fmla="*/ 171 h 183"/>
                    <a:gd name="T66" fmla="*/ 123 w 238"/>
                    <a:gd name="T67" fmla="*/ 180 h 183"/>
                    <a:gd name="T68" fmla="*/ 134 w 238"/>
                    <a:gd name="T69" fmla="*/ 183 h 183"/>
                    <a:gd name="T70" fmla="*/ 135 w 238"/>
                    <a:gd name="T71" fmla="*/ 183 h 183"/>
                    <a:gd name="T72" fmla="*/ 137 w 238"/>
                    <a:gd name="T73" fmla="*/ 181 h 183"/>
                    <a:gd name="T74" fmla="*/ 135 w 238"/>
                    <a:gd name="T75" fmla="*/ 179 h 183"/>
                    <a:gd name="T76" fmla="*/ 126 w 238"/>
                    <a:gd name="T77" fmla="*/ 177 h 183"/>
                    <a:gd name="T78" fmla="*/ 123 w 238"/>
                    <a:gd name="T79" fmla="*/ 171 h 183"/>
                    <a:gd name="T80" fmla="*/ 123 w 238"/>
                    <a:gd name="T81" fmla="*/ 142 h 183"/>
                    <a:gd name="T82" fmla="*/ 144 w 238"/>
                    <a:gd name="T83" fmla="*/ 155 h 183"/>
                    <a:gd name="T84" fmla="*/ 144 w 238"/>
                    <a:gd name="T85" fmla="*/ 155 h 183"/>
                    <a:gd name="T86" fmla="*/ 152 w 238"/>
                    <a:gd name="T87" fmla="*/ 151 h 183"/>
                    <a:gd name="T88" fmla="*/ 153 w 238"/>
                    <a:gd name="T89" fmla="*/ 142 h 183"/>
                    <a:gd name="T90" fmla="*/ 139 w 238"/>
                    <a:gd name="T91" fmla="*/ 134 h 183"/>
                    <a:gd name="T92" fmla="*/ 94 w 238"/>
                    <a:gd name="T93" fmla="*/ 151 h 183"/>
                    <a:gd name="T94" fmla="*/ 90 w 238"/>
                    <a:gd name="T95" fmla="*/ 149 h 183"/>
                    <a:gd name="T96" fmla="*/ 89 w 238"/>
                    <a:gd name="T97" fmla="*/ 144 h 183"/>
                    <a:gd name="T98" fmla="*/ 112 w 238"/>
                    <a:gd name="T99" fmla="*/ 135 h 183"/>
                    <a:gd name="T100" fmla="*/ 115 w 238"/>
                    <a:gd name="T101" fmla="*/ 135 h 183"/>
                    <a:gd name="T102" fmla="*/ 115 w 238"/>
                    <a:gd name="T103" fmla="*/ 136 h 183"/>
                    <a:gd name="T104" fmla="*/ 94 w 238"/>
                    <a:gd name="T105" fmla="*/ 151 h 183"/>
                    <a:gd name="T106" fmla="*/ 148 w 238"/>
                    <a:gd name="T107" fmla="*/ 149 h 183"/>
                    <a:gd name="T108" fmla="*/ 144 w 238"/>
                    <a:gd name="T109" fmla="*/ 151 h 183"/>
                    <a:gd name="T110" fmla="*/ 144 w 238"/>
                    <a:gd name="T111" fmla="*/ 151 h 183"/>
                    <a:gd name="T112" fmla="*/ 123 w 238"/>
                    <a:gd name="T113" fmla="*/ 136 h 183"/>
                    <a:gd name="T114" fmla="*/ 123 w 238"/>
                    <a:gd name="T115" fmla="*/ 135 h 183"/>
                    <a:gd name="T116" fmla="*/ 126 w 238"/>
                    <a:gd name="T117" fmla="*/ 135 h 183"/>
                    <a:gd name="T118" fmla="*/ 149 w 238"/>
                    <a:gd name="T119" fmla="*/ 144 h 183"/>
                    <a:gd name="T120" fmla="*/ 148 w 238"/>
                    <a:gd name="T121" fmla="*/ 1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83">
                      <a:moveTo>
                        <a:pt x="139" y="134"/>
                      </a:moveTo>
                      <a:cubicBezTo>
                        <a:pt x="157" y="131"/>
                        <a:pt x="184" y="124"/>
                        <a:pt x="205" y="103"/>
                      </a:cubicBezTo>
                      <a:cubicBezTo>
                        <a:pt x="228" y="80"/>
                        <a:pt x="238" y="46"/>
                        <a:pt x="236" y="2"/>
                      </a:cubicBezTo>
                      <a:cubicBezTo>
                        <a:pt x="236" y="1"/>
                        <a:pt x="235" y="0"/>
                        <a:pt x="234" y="1"/>
                      </a:cubicBezTo>
                      <a:cubicBezTo>
                        <a:pt x="233" y="1"/>
                        <a:pt x="232" y="2"/>
                        <a:pt x="232" y="3"/>
                      </a:cubicBezTo>
                      <a:cubicBezTo>
                        <a:pt x="234" y="45"/>
                        <a:pt x="224" y="78"/>
                        <a:pt x="202" y="100"/>
                      </a:cubicBezTo>
                      <a:cubicBezTo>
                        <a:pt x="176" y="126"/>
                        <a:pt x="140" y="130"/>
                        <a:pt x="126" y="131"/>
                      </a:cubicBezTo>
                      <a:cubicBezTo>
                        <a:pt x="124" y="131"/>
                        <a:pt x="123" y="131"/>
                        <a:pt x="122" y="131"/>
                      </a:cubicBezTo>
                      <a:cubicBezTo>
                        <a:pt x="121" y="131"/>
                        <a:pt x="120" y="131"/>
                        <a:pt x="119" y="131"/>
                      </a:cubicBezTo>
                      <a:cubicBezTo>
                        <a:pt x="118" y="131"/>
                        <a:pt x="117" y="131"/>
                        <a:pt x="116" y="131"/>
                      </a:cubicBezTo>
                      <a:cubicBezTo>
                        <a:pt x="115" y="131"/>
                        <a:pt x="114" y="131"/>
                        <a:pt x="113" y="131"/>
                      </a:cubicBezTo>
                      <a:cubicBezTo>
                        <a:pt x="98" y="130"/>
                        <a:pt x="62" y="126"/>
                        <a:pt x="36" y="100"/>
                      </a:cubicBezTo>
                      <a:cubicBezTo>
                        <a:pt x="14" y="78"/>
                        <a:pt x="4" y="45"/>
                        <a:pt x="6" y="3"/>
                      </a:cubicBezTo>
                      <a:cubicBezTo>
                        <a:pt x="6" y="2"/>
                        <a:pt x="6" y="1"/>
                        <a:pt x="5" y="1"/>
                      </a:cubicBezTo>
                      <a:cubicBezTo>
                        <a:pt x="3" y="0"/>
                        <a:pt x="2" y="1"/>
                        <a:pt x="2" y="2"/>
                      </a:cubicBezTo>
                      <a:cubicBezTo>
                        <a:pt x="0" y="46"/>
                        <a:pt x="10" y="80"/>
                        <a:pt x="33" y="103"/>
                      </a:cubicBezTo>
                      <a:cubicBezTo>
                        <a:pt x="54" y="124"/>
                        <a:pt x="81" y="131"/>
                        <a:pt x="99" y="134"/>
                      </a:cubicBezTo>
                      <a:cubicBezTo>
                        <a:pt x="93" y="136"/>
                        <a:pt x="87" y="138"/>
                        <a:pt x="85" y="142"/>
                      </a:cubicBezTo>
                      <a:cubicBezTo>
                        <a:pt x="84" y="144"/>
                        <a:pt x="84" y="147"/>
                        <a:pt x="86" y="151"/>
                      </a:cubicBezTo>
                      <a:cubicBezTo>
                        <a:pt x="89" y="154"/>
                        <a:pt x="91" y="155"/>
                        <a:pt x="94" y="155"/>
                      </a:cubicBezTo>
                      <a:cubicBezTo>
                        <a:pt x="102" y="155"/>
                        <a:pt x="109" y="148"/>
                        <a:pt x="115" y="142"/>
                      </a:cubicBezTo>
                      <a:cubicBezTo>
                        <a:pt x="115" y="171"/>
                        <a:pt x="115" y="171"/>
                        <a:pt x="115" y="171"/>
                      </a:cubicBezTo>
                      <a:cubicBezTo>
                        <a:pt x="115" y="174"/>
                        <a:pt x="114" y="176"/>
                        <a:pt x="113" y="177"/>
                      </a:cubicBezTo>
                      <a:cubicBezTo>
                        <a:pt x="109" y="180"/>
                        <a:pt x="104" y="179"/>
                        <a:pt x="104" y="179"/>
                      </a:cubicBezTo>
                      <a:cubicBezTo>
                        <a:pt x="102" y="179"/>
                        <a:pt x="101" y="180"/>
                        <a:pt x="101" y="181"/>
                      </a:cubicBezTo>
                      <a:cubicBezTo>
                        <a:pt x="101" y="182"/>
                        <a:pt x="102" y="183"/>
                        <a:pt x="103" y="183"/>
                      </a:cubicBezTo>
                      <a:cubicBezTo>
                        <a:pt x="103" y="183"/>
                        <a:pt x="104" y="183"/>
                        <a:pt x="105" y="183"/>
                      </a:cubicBezTo>
                      <a:cubicBezTo>
                        <a:pt x="107" y="183"/>
                        <a:pt x="112" y="183"/>
                        <a:pt x="115" y="180"/>
                      </a:cubicBezTo>
                      <a:cubicBezTo>
                        <a:pt x="118" y="178"/>
                        <a:pt x="119" y="175"/>
                        <a:pt x="119" y="171"/>
                      </a:cubicBezTo>
                      <a:cubicBezTo>
                        <a:pt x="119" y="137"/>
                        <a:pt x="119" y="137"/>
                        <a:pt x="119" y="137"/>
                      </a:cubicBezTo>
                      <a:cubicBezTo>
                        <a:pt x="119" y="137"/>
                        <a:pt x="119" y="137"/>
                        <a:pt x="119" y="137"/>
                      </a:cubicBezTo>
                      <a:cubicBezTo>
                        <a:pt x="119" y="137"/>
                        <a:pt x="119" y="137"/>
                        <a:pt x="119" y="137"/>
                      </a:cubicBezTo>
                      <a:cubicBezTo>
                        <a:pt x="119" y="171"/>
                        <a:pt x="119" y="171"/>
                        <a:pt x="119" y="171"/>
                      </a:cubicBezTo>
                      <a:cubicBezTo>
                        <a:pt x="119" y="175"/>
                        <a:pt x="121" y="178"/>
                        <a:pt x="123" y="180"/>
                      </a:cubicBezTo>
                      <a:cubicBezTo>
                        <a:pt x="126" y="183"/>
                        <a:pt x="131" y="183"/>
                        <a:pt x="134" y="183"/>
                      </a:cubicBezTo>
                      <a:cubicBezTo>
                        <a:pt x="134" y="183"/>
                        <a:pt x="135" y="183"/>
                        <a:pt x="135" y="183"/>
                      </a:cubicBezTo>
                      <a:cubicBezTo>
                        <a:pt x="136" y="183"/>
                        <a:pt x="137" y="182"/>
                        <a:pt x="137" y="181"/>
                      </a:cubicBezTo>
                      <a:cubicBezTo>
                        <a:pt x="137" y="180"/>
                        <a:pt x="136" y="179"/>
                        <a:pt x="135" y="179"/>
                      </a:cubicBezTo>
                      <a:cubicBezTo>
                        <a:pt x="135" y="179"/>
                        <a:pt x="129" y="180"/>
                        <a:pt x="126" y="177"/>
                      </a:cubicBezTo>
                      <a:cubicBezTo>
                        <a:pt x="124" y="176"/>
                        <a:pt x="123" y="174"/>
                        <a:pt x="123" y="171"/>
                      </a:cubicBezTo>
                      <a:cubicBezTo>
                        <a:pt x="123" y="142"/>
                        <a:pt x="123" y="142"/>
                        <a:pt x="123" y="142"/>
                      </a:cubicBezTo>
                      <a:cubicBezTo>
                        <a:pt x="129" y="148"/>
                        <a:pt x="137" y="155"/>
                        <a:pt x="144" y="155"/>
                      </a:cubicBezTo>
                      <a:cubicBezTo>
                        <a:pt x="144" y="155"/>
                        <a:pt x="144" y="155"/>
                        <a:pt x="144" y="155"/>
                      </a:cubicBezTo>
                      <a:cubicBezTo>
                        <a:pt x="147" y="155"/>
                        <a:pt x="150" y="154"/>
                        <a:pt x="152" y="151"/>
                      </a:cubicBezTo>
                      <a:cubicBezTo>
                        <a:pt x="154" y="147"/>
                        <a:pt x="154" y="144"/>
                        <a:pt x="153" y="142"/>
                      </a:cubicBezTo>
                      <a:cubicBezTo>
                        <a:pt x="151" y="138"/>
                        <a:pt x="145" y="136"/>
                        <a:pt x="139" y="134"/>
                      </a:cubicBezTo>
                      <a:close/>
                      <a:moveTo>
                        <a:pt x="94" y="151"/>
                      </a:moveTo>
                      <a:cubicBezTo>
                        <a:pt x="93" y="151"/>
                        <a:pt x="91" y="151"/>
                        <a:pt x="90" y="149"/>
                      </a:cubicBezTo>
                      <a:cubicBezTo>
                        <a:pt x="88" y="147"/>
                        <a:pt x="89" y="145"/>
                        <a:pt x="89" y="144"/>
                      </a:cubicBezTo>
                      <a:cubicBezTo>
                        <a:pt x="91" y="140"/>
                        <a:pt x="104" y="136"/>
                        <a:pt x="112" y="135"/>
                      </a:cubicBezTo>
                      <a:cubicBezTo>
                        <a:pt x="113" y="135"/>
                        <a:pt x="114" y="135"/>
                        <a:pt x="115" y="135"/>
                      </a:cubicBezTo>
                      <a:cubicBezTo>
                        <a:pt x="115" y="136"/>
                        <a:pt x="115" y="136"/>
                        <a:pt x="115" y="136"/>
                      </a:cubicBezTo>
                      <a:cubicBezTo>
                        <a:pt x="110" y="142"/>
                        <a:pt x="101" y="151"/>
                        <a:pt x="94" y="151"/>
                      </a:cubicBezTo>
                      <a:close/>
                      <a:moveTo>
                        <a:pt x="148" y="149"/>
                      </a:moveTo>
                      <a:cubicBezTo>
                        <a:pt x="147" y="151"/>
                        <a:pt x="146" y="151"/>
                        <a:pt x="144" y="151"/>
                      </a:cubicBezTo>
                      <a:cubicBezTo>
                        <a:pt x="144" y="151"/>
                        <a:pt x="144" y="151"/>
                        <a:pt x="144" y="151"/>
                      </a:cubicBezTo>
                      <a:cubicBezTo>
                        <a:pt x="137" y="151"/>
                        <a:pt x="128" y="142"/>
                        <a:pt x="123" y="136"/>
                      </a:cubicBezTo>
                      <a:cubicBezTo>
                        <a:pt x="123" y="135"/>
                        <a:pt x="123" y="135"/>
                        <a:pt x="123" y="135"/>
                      </a:cubicBezTo>
                      <a:cubicBezTo>
                        <a:pt x="124" y="135"/>
                        <a:pt x="125" y="135"/>
                        <a:pt x="126" y="135"/>
                      </a:cubicBezTo>
                      <a:cubicBezTo>
                        <a:pt x="135" y="136"/>
                        <a:pt x="147" y="140"/>
                        <a:pt x="149" y="144"/>
                      </a:cubicBezTo>
                      <a:cubicBezTo>
                        <a:pt x="150" y="145"/>
                        <a:pt x="150" y="147"/>
                        <a:pt x="148"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0" name="Freeform 3752"/>
                <p:cNvSpPr/>
                <p:nvPr/>
              </p:nvSpPr>
              <p:spPr bwMode="auto">
                <a:xfrm>
                  <a:off x="1195388" y="2092325"/>
                  <a:ext cx="92075" cy="88900"/>
                </a:xfrm>
                <a:custGeom>
                  <a:avLst/>
                  <a:gdLst>
                    <a:gd name="T0" fmla="*/ 19 w 29"/>
                    <a:gd name="T1" fmla="*/ 9 h 28"/>
                    <a:gd name="T2" fmla="*/ 6 w 29"/>
                    <a:gd name="T3" fmla="*/ 28 h 28"/>
                    <a:gd name="T4" fmla="*/ 27 w 29"/>
                    <a:gd name="T5" fmla="*/ 0 h 28"/>
                    <a:gd name="T6" fmla="*/ 5 w 29"/>
                    <a:gd name="T7" fmla="*/ 28 h 28"/>
                    <a:gd name="T8" fmla="*/ 19 w 29"/>
                    <a:gd name="T9" fmla="*/ 9 h 28"/>
                  </a:gdLst>
                  <a:ahLst/>
                  <a:cxnLst>
                    <a:cxn ang="0">
                      <a:pos x="T0" y="T1"/>
                    </a:cxn>
                    <a:cxn ang="0">
                      <a:pos x="T2" y="T3"/>
                    </a:cxn>
                    <a:cxn ang="0">
                      <a:pos x="T4" y="T5"/>
                    </a:cxn>
                    <a:cxn ang="0">
                      <a:pos x="T6" y="T7"/>
                    </a:cxn>
                    <a:cxn ang="0">
                      <a:pos x="T8" y="T9"/>
                    </a:cxn>
                  </a:cxnLst>
                  <a:rect l="0" t="0" r="r" b="b"/>
                  <a:pathLst>
                    <a:path w="29" h="28">
                      <a:moveTo>
                        <a:pt x="19" y="9"/>
                      </a:moveTo>
                      <a:cubicBezTo>
                        <a:pt x="13" y="16"/>
                        <a:pt x="8" y="24"/>
                        <a:pt x="6" y="28"/>
                      </a:cubicBezTo>
                      <a:cubicBezTo>
                        <a:pt x="29" y="26"/>
                        <a:pt x="27" y="0"/>
                        <a:pt x="27" y="0"/>
                      </a:cubicBezTo>
                      <a:cubicBezTo>
                        <a:pt x="0" y="3"/>
                        <a:pt x="4" y="25"/>
                        <a:pt x="5" y="28"/>
                      </a:cubicBezTo>
                      <a:cubicBezTo>
                        <a:pt x="10" y="18"/>
                        <a:pt x="19" y="9"/>
                        <a:pt x="1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1" name="Freeform 3753"/>
                <p:cNvSpPr/>
                <p:nvPr/>
              </p:nvSpPr>
              <p:spPr bwMode="auto">
                <a:xfrm>
                  <a:off x="1204913" y="2190750"/>
                  <a:ext cx="95250" cy="88900"/>
                </a:xfrm>
                <a:custGeom>
                  <a:avLst/>
                  <a:gdLst>
                    <a:gd name="T0" fmla="*/ 5 w 30"/>
                    <a:gd name="T1" fmla="*/ 28 h 28"/>
                    <a:gd name="T2" fmla="*/ 20 w 30"/>
                    <a:gd name="T3" fmla="*/ 9 h 28"/>
                    <a:gd name="T4" fmla="*/ 7 w 30"/>
                    <a:gd name="T5" fmla="*/ 28 h 28"/>
                    <a:gd name="T6" fmla="*/ 27 w 30"/>
                    <a:gd name="T7" fmla="*/ 0 h 28"/>
                    <a:gd name="T8" fmla="*/ 5 w 30"/>
                    <a:gd name="T9" fmla="*/ 28 h 28"/>
                  </a:gdLst>
                  <a:ahLst/>
                  <a:cxnLst>
                    <a:cxn ang="0">
                      <a:pos x="T0" y="T1"/>
                    </a:cxn>
                    <a:cxn ang="0">
                      <a:pos x="T2" y="T3"/>
                    </a:cxn>
                    <a:cxn ang="0">
                      <a:pos x="T4" y="T5"/>
                    </a:cxn>
                    <a:cxn ang="0">
                      <a:pos x="T6" y="T7"/>
                    </a:cxn>
                    <a:cxn ang="0">
                      <a:pos x="T8" y="T9"/>
                    </a:cxn>
                  </a:cxnLst>
                  <a:rect l="0" t="0" r="r" b="b"/>
                  <a:pathLst>
                    <a:path w="30" h="28">
                      <a:moveTo>
                        <a:pt x="5" y="28"/>
                      </a:moveTo>
                      <a:cubicBezTo>
                        <a:pt x="11" y="18"/>
                        <a:pt x="20" y="9"/>
                        <a:pt x="20" y="9"/>
                      </a:cubicBezTo>
                      <a:cubicBezTo>
                        <a:pt x="13" y="16"/>
                        <a:pt x="9" y="23"/>
                        <a:pt x="7" y="28"/>
                      </a:cubicBezTo>
                      <a:cubicBezTo>
                        <a:pt x="30" y="26"/>
                        <a:pt x="27" y="0"/>
                        <a:pt x="27" y="0"/>
                      </a:cubicBezTo>
                      <a:cubicBezTo>
                        <a:pt x="0" y="2"/>
                        <a:pt x="5" y="25"/>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2" name="Freeform 3754"/>
                <p:cNvSpPr/>
                <p:nvPr/>
              </p:nvSpPr>
              <p:spPr bwMode="auto">
                <a:xfrm>
                  <a:off x="1227138" y="2270125"/>
                  <a:ext cx="93663" cy="85725"/>
                </a:xfrm>
                <a:custGeom>
                  <a:avLst/>
                  <a:gdLst>
                    <a:gd name="T0" fmla="*/ 5 w 29"/>
                    <a:gd name="T1" fmla="*/ 27 h 27"/>
                    <a:gd name="T2" fmla="*/ 19 w 29"/>
                    <a:gd name="T3" fmla="*/ 9 h 27"/>
                    <a:gd name="T4" fmla="*/ 6 w 29"/>
                    <a:gd name="T5" fmla="*/ 27 h 27"/>
                    <a:gd name="T6" fmla="*/ 27 w 29"/>
                    <a:gd name="T7" fmla="*/ 0 h 27"/>
                    <a:gd name="T8" fmla="*/ 5 w 29"/>
                    <a:gd name="T9" fmla="*/ 27 h 27"/>
                  </a:gdLst>
                  <a:ahLst/>
                  <a:cxnLst>
                    <a:cxn ang="0">
                      <a:pos x="T0" y="T1"/>
                    </a:cxn>
                    <a:cxn ang="0">
                      <a:pos x="T2" y="T3"/>
                    </a:cxn>
                    <a:cxn ang="0">
                      <a:pos x="T4" y="T5"/>
                    </a:cxn>
                    <a:cxn ang="0">
                      <a:pos x="T6" y="T7"/>
                    </a:cxn>
                    <a:cxn ang="0">
                      <a:pos x="T8" y="T9"/>
                    </a:cxn>
                  </a:cxnLst>
                  <a:rect l="0" t="0" r="r" b="b"/>
                  <a:pathLst>
                    <a:path w="29" h="27">
                      <a:moveTo>
                        <a:pt x="5" y="27"/>
                      </a:moveTo>
                      <a:cubicBezTo>
                        <a:pt x="10" y="17"/>
                        <a:pt x="19" y="9"/>
                        <a:pt x="19" y="9"/>
                      </a:cubicBezTo>
                      <a:cubicBezTo>
                        <a:pt x="13" y="16"/>
                        <a:pt x="8" y="23"/>
                        <a:pt x="6" y="27"/>
                      </a:cubicBezTo>
                      <a:cubicBezTo>
                        <a:pt x="29" y="26"/>
                        <a:pt x="27" y="0"/>
                        <a:pt x="27" y="0"/>
                      </a:cubicBezTo>
                      <a:cubicBezTo>
                        <a:pt x="0" y="2"/>
                        <a:pt x="4" y="24"/>
                        <a:pt x="5"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3" name="Freeform 3755"/>
                <p:cNvSpPr/>
                <p:nvPr/>
              </p:nvSpPr>
              <p:spPr bwMode="auto">
                <a:xfrm>
                  <a:off x="1258888" y="2333625"/>
                  <a:ext cx="112713" cy="101600"/>
                </a:xfrm>
                <a:custGeom>
                  <a:avLst/>
                  <a:gdLst>
                    <a:gd name="T0" fmla="*/ 12 w 35"/>
                    <a:gd name="T1" fmla="*/ 32 h 32"/>
                    <a:gd name="T2" fmla="*/ 20 w 35"/>
                    <a:gd name="T3" fmla="*/ 11 h 32"/>
                    <a:gd name="T4" fmla="*/ 13 w 35"/>
                    <a:gd name="T5" fmla="*/ 32 h 32"/>
                    <a:gd name="T6" fmla="*/ 25 w 35"/>
                    <a:gd name="T7" fmla="*/ 0 h 32"/>
                    <a:gd name="T8" fmla="*/ 12 w 35"/>
                    <a:gd name="T9" fmla="*/ 32 h 32"/>
                  </a:gdLst>
                  <a:ahLst/>
                  <a:cxnLst>
                    <a:cxn ang="0">
                      <a:pos x="T0" y="T1"/>
                    </a:cxn>
                    <a:cxn ang="0">
                      <a:pos x="T2" y="T3"/>
                    </a:cxn>
                    <a:cxn ang="0">
                      <a:pos x="T4" y="T5"/>
                    </a:cxn>
                    <a:cxn ang="0">
                      <a:pos x="T6" y="T7"/>
                    </a:cxn>
                    <a:cxn ang="0">
                      <a:pos x="T8" y="T9"/>
                    </a:cxn>
                  </a:cxnLst>
                  <a:rect l="0" t="0" r="r" b="b"/>
                  <a:pathLst>
                    <a:path w="35" h="32">
                      <a:moveTo>
                        <a:pt x="12" y="32"/>
                      </a:moveTo>
                      <a:cubicBezTo>
                        <a:pt x="14" y="21"/>
                        <a:pt x="20" y="11"/>
                        <a:pt x="20" y="11"/>
                      </a:cubicBezTo>
                      <a:cubicBezTo>
                        <a:pt x="16" y="19"/>
                        <a:pt x="14" y="27"/>
                        <a:pt x="13" y="32"/>
                      </a:cubicBezTo>
                      <a:cubicBezTo>
                        <a:pt x="35" y="24"/>
                        <a:pt x="25" y="0"/>
                        <a:pt x="25" y="0"/>
                      </a:cubicBezTo>
                      <a:cubicBezTo>
                        <a:pt x="0" y="9"/>
                        <a:pt x="10" y="30"/>
                        <a:pt x="1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4" name="Freeform 3756"/>
                <p:cNvSpPr/>
                <p:nvPr/>
              </p:nvSpPr>
              <p:spPr bwMode="auto">
                <a:xfrm>
                  <a:off x="1320801" y="2387600"/>
                  <a:ext cx="117475" cy="111125"/>
                </a:xfrm>
                <a:custGeom>
                  <a:avLst/>
                  <a:gdLst>
                    <a:gd name="T0" fmla="*/ 20 w 37"/>
                    <a:gd name="T1" fmla="*/ 12 h 35"/>
                    <a:gd name="T2" fmla="*/ 18 w 37"/>
                    <a:gd name="T3" fmla="*/ 34 h 35"/>
                    <a:gd name="T4" fmla="*/ 22 w 37"/>
                    <a:gd name="T5" fmla="*/ 0 h 35"/>
                    <a:gd name="T6" fmla="*/ 17 w 37"/>
                    <a:gd name="T7" fmla="*/ 35 h 35"/>
                    <a:gd name="T8" fmla="*/ 20 w 37"/>
                    <a:gd name="T9" fmla="*/ 12 h 35"/>
                  </a:gdLst>
                  <a:ahLst/>
                  <a:cxnLst>
                    <a:cxn ang="0">
                      <a:pos x="T0" y="T1"/>
                    </a:cxn>
                    <a:cxn ang="0">
                      <a:pos x="T2" y="T3"/>
                    </a:cxn>
                    <a:cxn ang="0">
                      <a:pos x="T4" y="T5"/>
                    </a:cxn>
                    <a:cxn ang="0">
                      <a:pos x="T6" y="T7"/>
                    </a:cxn>
                    <a:cxn ang="0">
                      <a:pos x="T8" y="T9"/>
                    </a:cxn>
                  </a:cxnLst>
                  <a:rect l="0" t="0" r="r" b="b"/>
                  <a:pathLst>
                    <a:path w="37" h="35">
                      <a:moveTo>
                        <a:pt x="20" y="12"/>
                      </a:moveTo>
                      <a:cubicBezTo>
                        <a:pt x="17" y="21"/>
                        <a:pt x="17" y="30"/>
                        <a:pt x="18" y="34"/>
                      </a:cubicBezTo>
                      <a:cubicBezTo>
                        <a:pt x="37" y="21"/>
                        <a:pt x="22" y="0"/>
                        <a:pt x="22" y="0"/>
                      </a:cubicBezTo>
                      <a:cubicBezTo>
                        <a:pt x="0" y="16"/>
                        <a:pt x="15" y="33"/>
                        <a:pt x="17" y="35"/>
                      </a:cubicBezTo>
                      <a:cubicBezTo>
                        <a:pt x="16" y="24"/>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5" name="Freeform 3757"/>
                <p:cNvSpPr/>
                <p:nvPr/>
              </p:nvSpPr>
              <p:spPr bwMode="auto">
                <a:xfrm>
                  <a:off x="1406526" y="2422525"/>
                  <a:ext cx="117475" cy="111125"/>
                </a:xfrm>
                <a:custGeom>
                  <a:avLst/>
                  <a:gdLst>
                    <a:gd name="T0" fmla="*/ 22 w 37"/>
                    <a:gd name="T1" fmla="*/ 35 h 35"/>
                    <a:gd name="T2" fmla="*/ 18 w 37"/>
                    <a:gd name="T3" fmla="*/ 12 h 35"/>
                    <a:gd name="T4" fmla="*/ 23 w 37"/>
                    <a:gd name="T5" fmla="*/ 34 h 35"/>
                    <a:gd name="T6" fmla="*/ 16 w 37"/>
                    <a:gd name="T7" fmla="*/ 0 h 35"/>
                    <a:gd name="T8" fmla="*/ 22 w 37"/>
                    <a:gd name="T9" fmla="*/ 35 h 35"/>
                  </a:gdLst>
                  <a:ahLst/>
                  <a:cxnLst>
                    <a:cxn ang="0">
                      <a:pos x="T0" y="T1"/>
                    </a:cxn>
                    <a:cxn ang="0">
                      <a:pos x="T2" y="T3"/>
                    </a:cxn>
                    <a:cxn ang="0">
                      <a:pos x="T4" y="T5"/>
                    </a:cxn>
                    <a:cxn ang="0">
                      <a:pos x="T6" y="T7"/>
                    </a:cxn>
                    <a:cxn ang="0">
                      <a:pos x="T8" y="T9"/>
                    </a:cxn>
                  </a:cxnLst>
                  <a:rect l="0" t="0" r="r" b="b"/>
                  <a:pathLst>
                    <a:path w="37" h="35">
                      <a:moveTo>
                        <a:pt x="22" y="35"/>
                      </a:moveTo>
                      <a:cubicBezTo>
                        <a:pt x="18" y="24"/>
                        <a:pt x="18" y="12"/>
                        <a:pt x="18" y="12"/>
                      </a:cubicBezTo>
                      <a:cubicBezTo>
                        <a:pt x="19" y="21"/>
                        <a:pt x="21" y="30"/>
                        <a:pt x="23" y="34"/>
                      </a:cubicBezTo>
                      <a:cubicBezTo>
                        <a:pt x="37" y="16"/>
                        <a:pt x="16" y="0"/>
                        <a:pt x="16" y="0"/>
                      </a:cubicBezTo>
                      <a:cubicBezTo>
                        <a:pt x="0" y="22"/>
                        <a:pt x="20" y="34"/>
                        <a:pt x="2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6" name="Freeform 3758"/>
                <p:cNvSpPr/>
                <p:nvPr/>
              </p:nvSpPr>
              <p:spPr bwMode="auto">
                <a:xfrm>
                  <a:off x="1330326" y="2530475"/>
                  <a:ext cx="111125" cy="117475"/>
                </a:xfrm>
                <a:custGeom>
                  <a:avLst/>
                  <a:gdLst>
                    <a:gd name="T0" fmla="*/ 34 w 35"/>
                    <a:gd name="T1" fmla="*/ 13 h 37"/>
                    <a:gd name="T2" fmla="*/ 0 w 35"/>
                    <a:gd name="T3" fmla="*/ 21 h 37"/>
                    <a:gd name="T4" fmla="*/ 35 w 35"/>
                    <a:gd name="T5" fmla="*/ 14 h 37"/>
                    <a:gd name="T6" fmla="*/ 12 w 35"/>
                    <a:gd name="T7" fmla="*/ 19 h 37"/>
                    <a:gd name="T8" fmla="*/ 34 w 35"/>
                    <a:gd name="T9" fmla="*/ 13 h 37"/>
                  </a:gdLst>
                  <a:ahLst/>
                  <a:cxnLst>
                    <a:cxn ang="0">
                      <a:pos x="T0" y="T1"/>
                    </a:cxn>
                    <a:cxn ang="0">
                      <a:pos x="T2" y="T3"/>
                    </a:cxn>
                    <a:cxn ang="0">
                      <a:pos x="T4" y="T5"/>
                    </a:cxn>
                    <a:cxn ang="0">
                      <a:pos x="T6" y="T7"/>
                    </a:cxn>
                    <a:cxn ang="0">
                      <a:pos x="T8" y="T9"/>
                    </a:cxn>
                  </a:cxnLst>
                  <a:rect l="0" t="0" r="r" b="b"/>
                  <a:pathLst>
                    <a:path w="35" h="37">
                      <a:moveTo>
                        <a:pt x="34" y="13"/>
                      </a:moveTo>
                      <a:cubicBezTo>
                        <a:pt x="16" y="0"/>
                        <a:pt x="0" y="21"/>
                        <a:pt x="0" y="21"/>
                      </a:cubicBezTo>
                      <a:cubicBezTo>
                        <a:pt x="22" y="37"/>
                        <a:pt x="33" y="17"/>
                        <a:pt x="35" y="14"/>
                      </a:cubicBezTo>
                      <a:cubicBezTo>
                        <a:pt x="24" y="18"/>
                        <a:pt x="12" y="19"/>
                        <a:pt x="12" y="19"/>
                      </a:cubicBezTo>
                      <a:cubicBezTo>
                        <a:pt x="21" y="18"/>
                        <a:pt x="29" y="15"/>
                        <a:pt x="3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7" name="Freeform 3759"/>
                <p:cNvSpPr/>
                <p:nvPr/>
              </p:nvSpPr>
              <p:spPr bwMode="auto">
                <a:xfrm>
                  <a:off x="1223963" y="2466975"/>
                  <a:ext cx="112713" cy="120650"/>
                </a:xfrm>
                <a:custGeom>
                  <a:avLst/>
                  <a:gdLst>
                    <a:gd name="T0" fmla="*/ 12 w 35"/>
                    <a:gd name="T1" fmla="*/ 17 h 38"/>
                    <a:gd name="T2" fmla="*/ 35 w 35"/>
                    <a:gd name="T3" fmla="*/ 20 h 38"/>
                    <a:gd name="T4" fmla="*/ 0 w 35"/>
                    <a:gd name="T5" fmla="*/ 15 h 38"/>
                    <a:gd name="T6" fmla="*/ 35 w 35"/>
                    <a:gd name="T7" fmla="*/ 21 h 38"/>
                    <a:gd name="T8" fmla="*/ 12 w 35"/>
                    <a:gd name="T9" fmla="*/ 17 h 38"/>
                  </a:gdLst>
                  <a:ahLst/>
                  <a:cxnLst>
                    <a:cxn ang="0">
                      <a:pos x="T0" y="T1"/>
                    </a:cxn>
                    <a:cxn ang="0">
                      <a:pos x="T2" y="T3"/>
                    </a:cxn>
                    <a:cxn ang="0">
                      <a:pos x="T4" y="T5"/>
                    </a:cxn>
                    <a:cxn ang="0">
                      <a:pos x="T6" y="T7"/>
                    </a:cxn>
                    <a:cxn ang="0">
                      <a:pos x="T8" y="T9"/>
                    </a:cxn>
                  </a:cxnLst>
                  <a:rect l="0" t="0" r="r" b="b"/>
                  <a:pathLst>
                    <a:path w="35" h="38">
                      <a:moveTo>
                        <a:pt x="12" y="17"/>
                      </a:moveTo>
                      <a:cubicBezTo>
                        <a:pt x="21" y="20"/>
                        <a:pt x="30" y="20"/>
                        <a:pt x="35" y="20"/>
                      </a:cubicBezTo>
                      <a:cubicBezTo>
                        <a:pt x="22" y="0"/>
                        <a:pt x="0" y="15"/>
                        <a:pt x="0" y="15"/>
                      </a:cubicBezTo>
                      <a:cubicBezTo>
                        <a:pt x="15" y="38"/>
                        <a:pt x="33" y="23"/>
                        <a:pt x="35" y="21"/>
                      </a:cubicBezTo>
                      <a:cubicBezTo>
                        <a:pt x="24" y="21"/>
                        <a:pt x="12" y="17"/>
                        <a:pt x="1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8" name="Freeform 3760"/>
                <p:cNvSpPr/>
                <p:nvPr/>
              </p:nvSpPr>
              <p:spPr bwMode="auto">
                <a:xfrm>
                  <a:off x="1157288" y="2390775"/>
                  <a:ext cx="98425" cy="104775"/>
                </a:xfrm>
                <a:custGeom>
                  <a:avLst/>
                  <a:gdLst>
                    <a:gd name="T0" fmla="*/ 31 w 31"/>
                    <a:gd name="T1" fmla="*/ 24 h 33"/>
                    <a:gd name="T2" fmla="*/ 10 w 31"/>
                    <a:gd name="T3" fmla="*/ 13 h 33"/>
                    <a:gd name="T4" fmla="*/ 31 w 31"/>
                    <a:gd name="T5" fmla="*/ 23 h 33"/>
                    <a:gd name="T6" fmla="*/ 0 w 31"/>
                    <a:gd name="T7" fmla="*/ 7 h 33"/>
                    <a:gd name="T8" fmla="*/ 31 w 31"/>
                    <a:gd name="T9" fmla="*/ 24 h 33"/>
                  </a:gdLst>
                  <a:ahLst/>
                  <a:cxnLst>
                    <a:cxn ang="0">
                      <a:pos x="T0" y="T1"/>
                    </a:cxn>
                    <a:cxn ang="0">
                      <a:pos x="T2" y="T3"/>
                    </a:cxn>
                    <a:cxn ang="0">
                      <a:pos x="T4" y="T5"/>
                    </a:cxn>
                    <a:cxn ang="0">
                      <a:pos x="T6" y="T7"/>
                    </a:cxn>
                    <a:cxn ang="0">
                      <a:pos x="T8" y="T9"/>
                    </a:cxn>
                  </a:cxnLst>
                  <a:rect l="0" t="0" r="r" b="b"/>
                  <a:pathLst>
                    <a:path w="31" h="33">
                      <a:moveTo>
                        <a:pt x="31" y="24"/>
                      </a:moveTo>
                      <a:cubicBezTo>
                        <a:pt x="20" y="20"/>
                        <a:pt x="10" y="13"/>
                        <a:pt x="10" y="13"/>
                      </a:cubicBezTo>
                      <a:cubicBezTo>
                        <a:pt x="18" y="18"/>
                        <a:pt x="26" y="21"/>
                        <a:pt x="31" y="23"/>
                      </a:cubicBezTo>
                      <a:cubicBezTo>
                        <a:pt x="26" y="0"/>
                        <a:pt x="0" y="7"/>
                        <a:pt x="0" y="7"/>
                      </a:cubicBezTo>
                      <a:cubicBezTo>
                        <a:pt x="7" y="33"/>
                        <a:pt x="28" y="25"/>
                        <a:pt x="3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89" name="Freeform 3761"/>
                <p:cNvSpPr/>
                <p:nvPr/>
              </p:nvSpPr>
              <p:spPr bwMode="auto">
                <a:xfrm>
                  <a:off x="1112838" y="2286000"/>
                  <a:ext cx="88900" cy="95250"/>
                </a:xfrm>
                <a:custGeom>
                  <a:avLst/>
                  <a:gdLst>
                    <a:gd name="T0" fmla="*/ 28 w 28"/>
                    <a:gd name="T1" fmla="*/ 24 h 30"/>
                    <a:gd name="T2" fmla="*/ 10 w 28"/>
                    <a:gd name="T3" fmla="*/ 10 h 30"/>
                    <a:gd name="T4" fmla="*/ 28 w 28"/>
                    <a:gd name="T5" fmla="*/ 23 h 30"/>
                    <a:gd name="T6" fmla="*/ 0 w 28"/>
                    <a:gd name="T7" fmla="*/ 3 h 30"/>
                    <a:gd name="T8" fmla="*/ 28 w 28"/>
                    <a:gd name="T9" fmla="*/ 24 h 30"/>
                  </a:gdLst>
                  <a:ahLst/>
                  <a:cxnLst>
                    <a:cxn ang="0">
                      <a:pos x="T0" y="T1"/>
                    </a:cxn>
                    <a:cxn ang="0">
                      <a:pos x="T2" y="T3"/>
                    </a:cxn>
                    <a:cxn ang="0">
                      <a:pos x="T4" y="T5"/>
                    </a:cxn>
                    <a:cxn ang="0">
                      <a:pos x="T6" y="T7"/>
                    </a:cxn>
                    <a:cxn ang="0">
                      <a:pos x="T8" y="T9"/>
                    </a:cxn>
                  </a:cxnLst>
                  <a:rect l="0" t="0" r="r" b="b"/>
                  <a:pathLst>
                    <a:path w="28" h="30">
                      <a:moveTo>
                        <a:pt x="28" y="24"/>
                      </a:moveTo>
                      <a:cubicBezTo>
                        <a:pt x="18" y="19"/>
                        <a:pt x="10" y="10"/>
                        <a:pt x="10" y="10"/>
                      </a:cubicBezTo>
                      <a:cubicBezTo>
                        <a:pt x="16" y="17"/>
                        <a:pt x="24" y="21"/>
                        <a:pt x="28" y="23"/>
                      </a:cubicBezTo>
                      <a:cubicBezTo>
                        <a:pt x="26" y="0"/>
                        <a:pt x="0" y="3"/>
                        <a:pt x="0" y="3"/>
                      </a:cubicBezTo>
                      <a:cubicBezTo>
                        <a:pt x="3" y="30"/>
                        <a:pt x="25" y="25"/>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90" name="Freeform 3762"/>
                <p:cNvSpPr/>
                <p:nvPr/>
              </p:nvSpPr>
              <p:spPr bwMode="auto">
                <a:xfrm>
                  <a:off x="1090613" y="2181225"/>
                  <a:ext cx="95250" cy="88900"/>
                </a:xfrm>
                <a:custGeom>
                  <a:avLst/>
                  <a:gdLst>
                    <a:gd name="T0" fmla="*/ 25 w 30"/>
                    <a:gd name="T1" fmla="*/ 28 h 28"/>
                    <a:gd name="T2" fmla="*/ 11 w 30"/>
                    <a:gd name="T3" fmla="*/ 9 h 28"/>
                    <a:gd name="T4" fmla="*/ 26 w 30"/>
                    <a:gd name="T5" fmla="*/ 27 h 28"/>
                    <a:gd name="T6" fmla="*/ 4 w 30"/>
                    <a:gd name="T7" fmla="*/ 0 h 28"/>
                    <a:gd name="T8" fmla="*/ 25 w 30"/>
                    <a:gd name="T9" fmla="*/ 28 h 28"/>
                  </a:gdLst>
                  <a:ahLst/>
                  <a:cxnLst>
                    <a:cxn ang="0">
                      <a:pos x="T0" y="T1"/>
                    </a:cxn>
                    <a:cxn ang="0">
                      <a:pos x="T2" y="T3"/>
                    </a:cxn>
                    <a:cxn ang="0">
                      <a:pos x="T4" y="T5"/>
                    </a:cxn>
                    <a:cxn ang="0">
                      <a:pos x="T6" y="T7"/>
                    </a:cxn>
                    <a:cxn ang="0">
                      <a:pos x="T8" y="T9"/>
                    </a:cxn>
                  </a:cxnLst>
                  <a:rect l="0" t="0" r="r" b="b"/>
                  <a:pathLst>
                    <a:path w="30" h="28">
                      <a:moveTo>
                        <a:pt x="25" y="28"/>
                      </a:moveTo>
                      <a:cubicBezTo>
                        <a:pt x="17" y="20"/>
                        <a:pt x="11" y="9"/>
                        <a:pt x="11" y="9"/>
                      </a:cubicBezTo>
                      <a:cubicBezTo>
                        <a:pt x="16" y="18"/>
                        <a:pt x="22" y="24"/>
                        <a:pt x="26" y="27"/>
                      </a:cubicBezTo>
                      <a:cubicBezTo>
                        <a:pt x="30" y="4"/>
                        <a:pt x="4" y="0"/>
                        <a:pt x="4" y="0"/>
                      </a:cubicBezTo>
                      <a:cubicBezTo>
                        <a:pt x="0" y="27"/>
                        <a:pt x="22" y="28"/>
                        <a:pt x="2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191" name="Freeform 3763"/>
                <p:cNvSpPr/>
                <p:nvPr/>
              </p:nvSpPr>
              <p:spPr bwMode="auto">
                <a:xfrm>
                  <a:off x="1096963" y="2070100"/>
                  <a:ext cx="104775" cy="95250"/>
                </a:xfrm>
                <a:custGeom>
                  <a:avLst/>
                  <a:gdLst>
                    <a:gd name="T0" fmla="*/ 25 w 33"/>
                    <a:gd name="T1" fmla="*/ 30 h 30"/>
                    <a:gd name="T2" fmla="*/ 13 w 33"/>
                    <a:gd name="T3" fmla="*/ 10 h 30"/>
                    <a:gd name="T4" fmla="*/ 26 w 33"/>
                    <a:gd name="T5" fmla="*/ 29 h 30"/>
                    <a:gd name="T6" fmla="*/ 8 w 33"/>
                    <a:gd name="T7" fmla="*/ 0 h 30"/>
                    <a:gd name="T8" fmla="*/ 25 w 33"/>
                    <a:gd name="T9" fmla="*/ 30 h 30"/>
                  </a:gdLst>
                  <a:ahLst/>
                  <a:cxnLst>
                    <a:cxn ang="0">
                      <a:pos x="T0" y="T1"/>
                    </a:cxn>
                    <a:cxn ang="0">
                      <a:pos x="T2" y="T3"/>
                    </a:cxn>
                    <a:cxn ang="0">
                      <a:pos x="T4" y="T5"/>
                    </a:cxn>
                    <a:cxn ang="0">
                      <a:pos x="T6" y="T7"/>
                    </a:cxn>
                    <a:cxn ang="0">
                      <a:pos x="T8" y="T9"/>
                    </a:cxn>
                  </a:cxnLst>
                  <a:rect l="0" t="0" r="r" b="b"/>
                  <a:pathLst>
                    <a:path w="33" h="30">
                      <a:moveTo>
                        <a:pt x="25" y="30"/>
                      </a:moveTo>
                      <a:cubicBezTo>
                        <a:pt x="18" y="22"/>
                        <a:pt x="13" y="10"/>
                        <a:pt x="13" y="10"/>
                      </a:cubicBezTo>
                      <a:cubicBezTo>
                        <a:pt x="17" y="19"/>
                        <a:pt x="23" y="26"/>
                        <a:pt x="26" y="29"/>
                      </a:cubicBezTo>
                      <a:cubicBezTo>
                        <a:pt x="33" y="7"/>
                        <a:pt x="8" y="0"/>
                        <a:pt x="8" y="0"/>
                      </a:cubicBezTo>
                      <a:cubicBezTo>
                        <a:pt x="0" y="26"/>
                        <a:pt x="23" y="30"/>
                        <a:pt x="2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grpSp>
        </p:grpSp>
        <p:sp>
          <p:nvSpPr>
            <p:cNvPr id="158" name="Rectangle 24"/>
            <p:cNvSpPr>
              <a:spLocks noChangeArrowheads="1"/>
            </p:cNvSpPr>
            <p:nvPr/>
          </p:nvSpPr>
          <p:spPr bwMode="auto">
            <a:xfrm>
              <a:off x="2786791" y="1599858"/>
              <a:ext cx="678978" cy="48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dirty="0">
                  <a:solidFill>
                    <a:schemeClr val="bg1"/>
                  </a:solidFill>
                  <a:latin typeface="Gill Sans Ultra Bold" panose="020B0A02020104020203" pitchFamily="34" charset="0"/>
                </a:rPr>
                <a:t>2</a:t>
              </a:r>
              <a:endParaRPr lang="en-US" altLang="zh-CN" sz="2000" dirty="0">
                <a:solidFill>
                  <a:schemeClr val="bg1"/>
                </a:solidFill>
                <a:latin typeface="Gill Sans Ultra Bold" panose="020B0A02020104020203" pitchFamily="34" charset="0"/>
              </a:endParaRPr>
            </a:p>
          </p:txBody>
        </p:sp>
        <p:sp>
          <p:nvSpPr>
            <p:cNvPr id="159" name="Rectangle 24"/>
            <p:cNvSpPr>
              <a:spLocks noChangeArrowheads="1"/>
            </p:cNvSpPr>
            <p:nvPr/>
          </p:nvSpPr>
          <p:spPr bwMode="auto">
            <a:xfrm>
              <a:off x="2342532" y="3764322"/>
              <a:ext cx="156749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dirty="0">
                  <a:latin typeface="微软雅黑" panose="020B0503020204020204" pitchFamily="34" charset="-122"/>
                  <a:ea typeface="微软雅黑" panose="020B0503020204020204" pitchFamily="34" charset="-122"/>
                </a:rPr>
                <a:t>标题文本预设</a:t>
              </a:r>
              <a:endParaRPr lang="zh-CN" altLang="en-US" sz="2000" dirty="0">
                <a:latin typeface="微软雅黑" panose="020B0503020204020204" pitchFamily="34" charset="-122"/>
                <a:ea typeface="微软雅黑" panose="020B0503020204020204" pitchFamily="34" charset="-122"/>
              </a:endParaRPr>
            </a:p>
          </p:txBody>
        </p:sp>
        <p:cxnSp>
          <p:nvCxnSpPr>
            <p:cNvPr id="160" name="直接连接符 159"/>
            <p:cNvCxnSpPr/>
            <p:nvPr/>
          </p:nvCxnSpPr>
          <p:spPr>
            <a:xfrm>
              <a:off x="1820254" y="4200474"/>
              <a:ext cx="261205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1731360" y="4328851"/>
              <a:ext cx="2789840" cy="1038671"/>
            </a:xfrm>
            <a:prstGeom prst="rect">
              <a:avLst/>
            </a:prstGeom>
          </p:spPr>
          <p:txBody>
            <a:bodyPr wrap="square">
              <a:spAutoFit/>
            </a:bodyPr>
            <a:lstStyle/>
            <a:p>
              <a:pPr algn="ctr" fontAlgn="base">
                <a:spcBef>
                  <a:spcPct val="0"/>
                </a:spcBef>
                <a:spcAft>
                  <a:spcPct val="0"/>
                </a:spcAft>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a:t>
              </a:r>
              <a:endParaRPr lang="zh-CN" altLang="en-US" sz="1200" dirty="0">
                <a:solidFill>
                  <a:schemeClr val="bg1">
                    <a:lumMod val="50000"/>
                  </a:schemeClr>
                </a:solidFill>
                <a:cs typeface="+mn-ea"/>
                <a:sym typeface="+mn-lt"/>
              </a:endParaRPr>
            </a:p>
          </p:txBody>
        </p:sp>
      </p:grpSp>
      <p:grpSp>
        <p:nvGrpSpPr>
          <p:cNvPr id="192" name="组合 191"/>
          <p:cNvGrpSpPr/>
          <p:nvPr/>
        </p:nvGrpSpPr>
        <p:grpSpPr>
          <a:xfrm>
            <a:off x="6096000" y="1556178"/>
            <a:ext cx="2789840" cy="4014544"/>
            <a:chOff x="1731360" y="1352978"/>
            <a:chExt cx="2789840" cy="4014544"/>
          </a:xfrm>
        </p:grpSpPr>
        <p:grpSp>
          <p:nvGrpSpPr>
            <p:cNvPr id="193" name="组合 53"/>
            <p:cNvGrpSpPr/>
            <p:nvPr/>
          </p:nvGrpSpPr>
          <p:grpSpPr>
            <a:xfrm>
              <a:off x="2118116" y="1352978"/>
              <a:ext cx="2016330" cy="2016079"/>
              <a:chOff x="163513" y="1171575"/>
              <a:chExt cx="2795588" cy="2794000"/>
            </a:xfrm>
          </p:grpSpPr>
          <p:sp>
            <p:nvSpPr>
              <p:cNvPr id="198" name="Freeform 3735"/>
              <p:cNvSpPr/>
              <p:nvPr/>
            </p:nvSpPr>
            <p:spPr bwMode="auto">
              <a:xfrm>
                <a:off x="163513" y="1171575"/>
                <a:ext cx="2795588" cy="2794000"/>
              </a:xfrm>
              <a:custGeom>
                <a:avLst/>
                <a:gdLst>
                  <a:gd name="T0" fmla="*/ 863 w 880"/>
                  <a:gd name="T1" fmla="*/ 466 h 880"/>
                  <a:gd name="T2" fmla="*/ 863 w 880"/>
                  <a:gd name="T3" fmla="*/ 414 h 880"/>
                  <a:gd name="T4" fmla="*/ 855 w 880"/>
                  <a:gd name="T5" fmla="*/ 356 h 880"/>
                  <a:gd name="T6" fmla="*/ 842 w 880"/>
                  <a:gd name="T7" fmla="*/ 306 h 880"/>
                  <a:gd name="T8" fmla="*/ 819 w 880"/>
                  <a:gd name="T9" fmla="*/ 251 h 880"/>
                  <a:gd name="T10" fmla="*/ 794 w 880"/>
                  <a:gd name="T11" fmla="*/ 206 h 880"/>
                  <a:gd name="T12" fmla="*/ 757 w 880"/>
                  <a:gd name="T13" fmla="*/ 160 h 880"/>
                  <a:gd name="T14" fmla="*/ 721 w 880"/>
                  <a:gd name="T15" fmla="*/ 123 h 880"/>
                  <a:gd name="T16" fmla="*/ 674 w 880"/>
                  <a:gd name="T17" fmla="*/ 87 h 880"/>
                  <a:gd name="T18" fmla="*/ 630 w 880"/>
                  <a:gd name="T19" fmla="*/ 61 h 880"/>
                  <a:gd name="T20" fmla="*/ 575 w 880"/>
                  <a:gd name="T21" fmla="*/ 39 h 880"/>
                  <a:gd name="T22" fmla="*/ 525 w 880"/>
                  <a:gd name="T23" fmla="*/ 25 h 880"/>
                  <a:gd name="T24" fmla="*/ 466 w 880"/>
                  <a:gd name="T25" fmla="*/ 18 h 880"/>
                  <a:gd name="T26" fmla="*/ 415 w 880"/>
                  <a:gd name="T27" fmla="*/ 17 h 880"/>
                  <a:gd name="T28" fmla="*/ 356 w 880"/>
                  <a:gd name="T29" fmla="*/ 25 h 880"/>
                  <a:gd name="T30" fmla="*/ 306 w 880"/>
                  <a:gd name="T31" fmla="*/ 38 h 880"/>
                  <a:gd name="T32" fmla="*/ 251 w 880"/>
                  <a:gd name="T33" fmla="*/ 61 h 880"/>
                  <a:gd name="T34" fmla="*/ 206 w 880"/>
                  <a:gd name="T35" fmla="*/ 86 h 880"/>
                  <a:gd name="T36" fmla="*/ 160 w 880"/>
                  <a:gd name="T37" fmla="*/ 123 h 880"/>
                  <a:gd name="T38" fmla="*/ 123 w 880"/>
                  <a:gd name="T39" fmla="*/ 159 h 880"/>
                  <a:gd name="T40" fmla="*/ 87 w 880"/>
                  <a:gd name="T41" fmla="*/ 206 h 880"/>
                  <a:gd name="T42" fmla="*/ 61 w 880"/>
                  <a:gd name="T43" fmla="*/ 250 h 880"/>
                  <a:gd name="T44" fmla="*/ 39 w 880"/>
                  <a:gd name="T45" fmla="*/ 305 h 880"/>
                  <a:gd name="T46" fmla="*/ 25 w 880"/>
                  <a:gd name="T47" fmla="*/ 355 h 880"/>
                  <a:gd name="T48" fmla="*/ 18 w 880"/>
                  <a:gd name="T49" fmla="*/ 414 h 880"/>
                  <a:gd name="T50" fmla="*/ 17 w 880"/>
                  <a:gd name="T51" fmla="*/ 465 h 880"/>
                  <a:gd name="T52" fmla="*/ 25 w 880"/>
                  <a:gd name="T53" fmla="*/ 524 h 880"/>
                  <a:gd name="T54" fmla="*/ 38 w 880"/>
                  <a:gd name="T55" fmla="*/ 574 h 880"/>
                  <a:gd name="T56" fmla="*/ 61 w 880"/>
                  <a:gd name="T57" fmla="*/ 629 h 880"/>
                  <a:gd name="T58" fmla="*/ 86 w 880"/>
                  <a:gd name="T59" fmla="*/ 674 h 880"/>
                  <a:gd name="T60" fmla="*/ 123 w 880"/>
                  <a:gd name="T61" fmla="*/ 720 h 880"/>
                  <a:gd name="T62" fmla="*/ 159 w 880"/>
                  <a:gd name="T63" fmla="*/ 757 h 880"/>
                  <a:gd name="T64" fmla="*/ 206 w 880"/>
                  <a:gd name="T65" fmla="*/ 793 h 880"/>
                  <a:gd name="T66" fmla="*/ 251 w 880"/>
                  <a:gd name="T67" fmla="*/ 819 h 880"/>
                  <a:gd name="T68" fmla="*/ 306 w 880"/>
                  <a:gd name="T69" fmla="*/ 841 h 880"/>
                  <a:gd name="T70" fmla="*/ 355 w 880"/>
                  <a:gd name="T71" fmla="*/ 855 h 880"/>
                  <a:gd name="T72" fmla="*/ 414 w 880"/>
                  <a:gd name="T73" fmla="*/ 862 h 880"/>
                  <a:gd name="T74" fmla="*/ 466 w 880"/>
                  <a:gd name="T75" fmla="*/ 863 h 880"/>
                  <a:gd name="T76" fmla="*/ 524 w 880"/>
                  <a:gd name="T77" fmla="*/ 855 h 880"/>
                  <a:gd name="T78" fmla="*/ 574 w 880"/>
                  <a:gd name="T79" fmla="*/ 842 h 880"/>
                  <a:gd name="T80" fmla="*/ 629 w 880"/>
                  <a:gd name="T81" fmla="*/ 819 h 880"/>
                  <a:gd name="T82" fmla="*/ 674 w 880"/>
                  <a:gd name="T83" fmla="*/ 794 h 880"/>
                  <a:gd name="T84" fmla="*/ 720 w 880"/>
                  <a:gd name="T85" fmla="*/ 757 h 880"/>
                  <a:gd name="T86" fmla="*/ 757 w 880"/>
                  <a:gd name="T87" fmla="*/ 721 h 880"/>
                  <a:gd name="T88" fmla="*/ 793 w 880"/>
                  <a:gd name="T89" fmla="*/ 674 h 880"/>
                  <a:gd name="T90" fmla="*/ 819 w 880"/>
                  <a:gd name="T91" fmla="*/ 629 h 880"/>
                  <a:gd name="T92" fmla="*/ 841 w 880"/>
                  <a:gd name="T93" fmla="*/ 574 h 880"/>
                  <a:gd name="T94" fmla="*/ 855 w 880"/>
                  <a:gd name="T95" fmla="*/ 52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0" h="880">
                    <a:moveTo>
                      <a:pt x="855" y="524"/>
                    </a:moveTo>
                    <a:cubicBezTo>
                      <a:pt x="842" y="506"/>
                      <a:pt x="846" y="480"/>
                      <a:pt x="863" y="466"/>
                    </a:cubicBezTo>
                    <a:cubicBezTo>
                      <a:pt x="863" y="465"/>
                      <a:pt x="863" y="465"/>
                      <a:pt x="863" y="465"/>
                    </a:cubicBezTo>
                    <a:cubicBezTo>
                      <a:pt x="880" y="451"/>
                      <a:pt x="880" y="428"/>
                      <a:pt x="863" y="414"/>
                    </a:cubicBezTo>
                    <a:cubicBezTo>
                      <a:pt x="863" y="414"/>
                      <a:pt x="863" y="414"/>
                      <a:pt x="863" y="414"/>
                    </a:cubicBezTo>
                    <a:cubicBezTo>
                      <a:pt x="846" y="400"/>
                      <a:pt x="842" y="374"/>
                      <a:pt x="855" y="356"/>
                    </a:cubicBezTo>
                    <a:cubicBezTo>
                      <a:pt x="855" y="355"/>
                      <a:pt x="855" y="355"/>
                      <a:pt x="855" y="355"/>
                    </a:cubicBezTo>
                    <a:cubicBezTo>
                      <a:pt x="868" y="337"/>
                      <a:pt x="862" y="315"/>
                      <a:pt x="842" y="306"/>
                    </a:cubicBezTo>
                    <a:cubicBezTo>
                      <a:pt x="841" y="305"/>
                      <a:pt x="841" y="305"/>
                      <a:pt x="841" y="305"/>
                    </a:cubicBezTo>
                    <a:cubicBezTo>
                      <a:pt x="821" y="296"/>
                      <a:pt x="811" y="272"/>
                      <a:pt x="819" y="251"/>
                    </a:cubicBezTo>
                    <a:cubicBezTo>
                      <a:pt x="819" y="250"/>
                      <a:pt x="819" y="250"/>
                      <a:pt x="819" y="250"/>
                    </a:cubicBezTo>
                    <a:cubicBezTo>
                      <a:pt x="827" y="230"/>
                      <a:pt x="815" y="210"/>
                      <a:pt x="794" y="206"/>
                    </a:cubicBezTo>
                    <a:cubicBezTo>
                      <a:pt x="793" y="206"/>
                      <a:pt x="793" y="206"/>
                      <a:pt x="793" y="206"/>
                    </a:cubicBezTo>
                    <a:cubicBezTo>
                      <a:pt x="771" y="203"/>
                      <a:pt x="755" y="182"/>
                      <a:pt x="757" y="160"/>
                    </a:cubicBezTo>
                    <a:cubicBezTo>
                      <a:pt x="757" y="159"/>
                      <a:pt x="757" y="159"/>
                      <a:pt x="757" y="159"/>
                    </a:cubicBezTo>
                    <a:cubicBezTo>
                      <a:pt x="759" y="137"/>
                      <a:pt x="743" y="121"/>
                      <a:pt x="721" y="123"/>
                    </a:cubicBezTo>
                    <a:cubicBezTo>
                      <a:pt x="720" y="123"/>
                      <a:pt x="720" y="123"/>
                      <a:pt x="720" y="123"/>
                    </a:cubicBezTo>
                    <a:cubicBezTo>
                      <a:pt x="698" y="125"/>
                      <a:pt x="678" y="109"/>
                      <a:pt x="674" y="87"/>
                    </a:cubicBezTo>
                    <a:cubicBezTo>
                      <a:pt x="674" y="86"/>
                      <a:pt x="674" y="86"/>
                      <a:pt x="674" y="86"/>
                    </a:cubicBezTo>
                    <a:cubicBezTo>
                      <a:pt x="670" y="65"/>
                      <a:pt x="650" y="53"/>
                      <a:pt x="630" y="61"/>
                    </a:cubicBezTo>
                    <a:cubicBezTo>
                      <a:pt x="629" y="61"/>
                      <a:pt x="629" y="61"/>
                      <a:pt x="629" y="61"/>
                    </a:cubicBezTo>
                    <a:cubicBezTo>
                      <a:pt x="608" y="69"/>
                      <a:pt x="584" y="59"/>
                      <a:pt x="575" y="39"/>
                    </a:cubicBezTo>
                    <a:cubicBezTo>
                      <a:pt x="574" y="38"/>
                      <a:pt x="574" y="38"/>
                      <a:pt x="574" y="38"/>
                    </a:cubicBezTo>
                    <a:cubicBezTo>
                      <a:pt x="565" y="18"/>
                      <a:pt x="543" y="12"/>
                      <a:pt x="525" y="25"/>
                    </a:cubicBezTo>
                    <a:cubicBezTo>
                      <a:pt x="524" y="25"/>
                      <a:pt x="524" y="25"/>
                      <a:pt x="524" y="25"/>
                    </a:cubicBezTo>
                    <a:cubicBezTo>
                      <a:pt x="506" y="38"/>
                      <a:pt x="480" y="34"/>
                      <a:pt x="466" y="18"/>
                    </a:cubicBezTo>
                    <a:cubicBezTo>
                      <a:pt x="466" y="17"/>
                      <a:pt x="466" y="17"/>
                      <a:pt x="466" y="17"/>
                    </a:cubicBezTo>
                    <a:cubicBezTo>
                      <a:pt x="452" y="0"/>
                      <a:pt x="429" y="0"/>
                      <a:pt x="415" y="17"/>
                    </a:cubicBezTo>
                    <a:cubicBezTo>
                      <a:pt x="414" y="18"/>
                      <a:pt x="414" y="18"/>
                      <a:pt x="414" y="18"/>
                    </a:cubicBezTo>
                    <a:cubicBezTo>
                      <a:pt x="400" y="35"/>
                      <a:pt x="374" y="38"/>
                      <a:pt x="356" y="25"/>
                    </a:cubicBezTo>
                    <a:cubicBezTo>
                      <a:pt x="355" y="25"/>
                      <a:pt x="355" y="25"/>
                      <a:pt x="355" y="25"/>
                    </a:cubicBezTo>
                    <a:cubicBezTo>
                      <a:pt x="337" y="12"/>
                      <a:pt x="315" y="18"/>
                      <a:pt x="306" y="38"/>
                    </a:cubicBezTo>
                    <a:cubicBezTo>
                      <a:pt x="306" y="39"/>
                      <a:pt x="306" y="39"/>
                      <a:pt x="306" y="39"/>
                    </a:cubicBezTo>
                    <a:cubicBezTo>
                      <a:pt x="296" y="59"/>
                      <a:pt x="272" y="69"/>
                      <a:pt x="251" y="61"/>
                    </a:cubicBezTo>
                    <a:cubicBezTo>
                      <a:pt x="251" y="61"/>
                      <a:pt x="251" y="61"/>
                      <a:pt x="251" y="61"/>
                    </a:cubicBezTo>
                    <a:cubicBezTo>
                      <a:pt x="230" y="53"/>
                      <a:pt x="210" y="65"/>
                      <a:pt x="206" y="86"/>
                    </a:cubicBezTo>
                    <a:cubicBezTo>
                      <a:pt x="206" y="87"/>
                      <a:pt x="206" y="87"/>
                      <a:pt x="206" y="87"/>
                    </a:cubicBezTo>
                    <a:cubicBezTo>
                      <a:pt x="203" y="109"/>
                      <a:pt x="182" y="125"/>
                      <a:pt x="160" y="123"/>
                    </a:cubicBezTo>
                    <a:cubicBezTo>
                      <a:pt x="159" y="123"/>
                      <a:pt x="159" y="123"/>
                      <a:pt x="159" y="123"/>
                    </a:cubicBezTo>
                    <a:cubicBezTo>
                      <a:pt x="137" y="121"/>
                      <a:pt x="121" y="137"/>
                      <a:pt x="123" y="159"/>
                    </a:cubicBezTo>
                    <a:cubicBezTo>
                      <a:pt x="123" y="160"/>
                      <a:pt x="123" y="160"/>
                      <a:pt x="123" y="160"/>
                    </a:cubicBezTo>
                    <a:cubicBezTo>
                      <a:pt x="125" y="182"/>
                      <a:pt x="109" y="203"/>
                      <a:pt x="87" y="206"/>
                    </a:cubicBezTo>
                    <a:cubicBezTo>
                      <a:pt x="86" y="206"/>
                      <a:pt x="86" y="206"/>
                      <a:pt x="86" y="206"/>
                    </a:cubicBezTo>
                    <a:cubicBezTo>
                      <a:pt x="65" y="210"/>
                      <a:pt x="53" y="230"/>
                      <a:pt x="61" y="250"/>
                    </a:cubicBezTo>
                    <a:cubicBezTo>
                      <a:pt x="61" y="251"/>
                      <a:pt x="61" y="251"/>
                      <a:pt x="61" y="251"/>
                    </a:cubicBezTo>
                    <a:cubicBezTo>
                      <a:pt x="69" y="272"/>
                      <a:pt x="59" y="296"/>
                      <a:pt x="39" y="305"/>
                    </a:cubicBezTo>
                    <a:cubicBezTo>
                      <a:pt x="38" y="306"/>
                      <a:pt x="38" y="306"/>
                      <a:pt x="38" y="306"/>
                    </a:cubicBezTo>
                    <a:cubicBezTo>
                      <a:pt x="18" y="315"/>
                      <a:pt x="12" y="337"/>
                      <a:pt x="25" y="355"/>
                    </a:cubicBezTo>
                    <a:cubicBezTo>
                      <a:pt x="25" y="356"/>
                      <a:pt x="25" y="356"/>
                      <a:pt x="25" y="356"/>
                    </a:cubicBezTo>
                    <a:cubicBezTo>
                      <a:pt x="38" y="374"/>
                      <a:pt x="35" y="400"/>
                      <a:pt x="18" y="414"/>
                    </a:cubicBezTo>
                    <a:cubicBezTo>
                      <a:pt x="17" y="414"/>
                      <a:pt x="17" y="414"/>
                      <a:pt x="17" y="414"/>
                    </a:cubicBezTo>
                    <a:cubicBezTo>
                      <a:pt x="0" y="429"/>
                      <a:pt x="0" y="451"/>
                      <a:pt x="17" y="465"/>
                    </a:cubicBezTo>
                    <a:cubicBezTo>
                      <a:pt x="18" y="466"/>
                      <a:pt x="18" y="466"/>
                      <a:pt x="18" y="466"/>
                    </a:cubicBezTo>
                    <a:cubicBezTo>
                      <a:pt x="35" y="480"/>
                      <a:pt x="38" y="506"/>
                      <a:pt x="25" y="524"/>
                    </a:cubicBezTo>
                    <a:cubicBezTo>
                      <a:pt x="25" y="525"/>
                      <a:pt x="25" y="525"/>
                      <a:pt x="25" y="525"/>
                    </a:cubicBezTo>
                    <a:cubicBezTo>
                      <a:pt x="12" y="543"/>
                      <a:pt x="18" y="565"/>
                      <a:pt x="38" y="574"/>
                    </a:cubicBezTo>
                    <a:cubicBezTo>
                      <a:pt x="39" y="575"/>
                      <a:pt x="39" y="575"/>
                      <a:pt x="39" y="575"/>
                    </a:cubicBezTo>
                    <a:cubicBezTo>
                      <a:pt x="59" y="584"/>
                      <a:pt x="69" y="608"/>
                      <a:pt x="61" y="629"/>
                    </a:cubicBezTo>
                    <a:cubicBezTo>
                      <a:pt x="61" y="629"/>
                      <a:pt x="61" y="629"/>
                      <a:pt x="61" y="629"/>
                    </a:cubicBezTo>
                    <a:cubicBezTo>
                      <a:pt x="53" y="650"/>
                      <a:pt x="65" y="670"/>
                      <a:pt x="86" y="674"/>
                    </a:cubicBezTo>
                    <a:cubicBezTo>
                      <a:pt x="87" y="674"/>
                      <a:pt x="87" y="674"/>
                      <a:pt x="87" y="674"/>
                    </a:cubicBezTo>
                    <a:cubicBezTo>
                      <a:pt x="109" y="677"/>
                      <a:pt x="125" y="698"/>
                      <a:pt x="123" y="720"/>
                    </a:cubicBezTo>
                    <a:cubicBezTo>
                      <a:pt x="123" y="721"/>
                      <a:pt x="123" y="721"/>
                      <a:pt x="123" y="721"/>
                    </a:cubicBezTo>
                    <a:cubicBezTo>
                      <a:pt x="121" y="743"/>
                      <a:pt x="137" y="759"/>
                      <a:pt x="159" y="757"/>
                    </a:cubicBezTo>
                    <a:cubicBezTo>
                      <a:pt x="160" y="757"/>
                      <a:pt x="160" y="757"/>
                      <a:pt x="160" y="757"/>
                    </a:cubicBezTo>
                    <a:cubicBezTo>
                      <a:pt x="182" y="755"/>
                      <a:pt x="203" y="771"/>
                      <a:pt x="206" y="793"/>
                    </a:cubicBezTo>
                    <a:cubicBezTo>
                      <a:pt x="206" y="794"/>
                      <a:pt x="206" y="794"/>
                      <a:pt x="206" y="794"/>
                    </a:cubicBezTo>
                    <a:cubicBezTo>
                      <a:pt x="210" y="815"/>
                      <a:pt x="230" y="827"/>
                      <a:pt x="251" y="819"/>
                    </a:cubicBezTo>
                    <a:cubicBezTo>
                      <a:pt x="251" y="819"/>
                      <a:pt x="251" y="819"/>
                      <a:pt x="251" y="819"/>
                    </a:cubicBezTo>
                    <a:cubicBezTo>
                      <a:pt x="272" y="811"/>
                      <a:pt x="296" y="821"/>
                      <a:pt x="306" y="841"/>
                    </a:cubicBezTo>
                    <a:cubicBezTo>
                      <a:pt x="306" y="842"/>
                      <a:pt x="306" y="842"/>
                      <a:pt x="306" y="842"/>
                    </a:cubicBezTo>
                    <a:cubicBezTo>
                      <a:pt x="315" y="862"/>
                      <a:pt x="337" y="868"/>
                      <a:pt x="355" y="855"/>
                    </a:cubicBezTo>
                    <a:cubicBezTo>
                      <a:pt x="356" y="855"/>
                      <a:pt x="356" y="855"/>
                      <a:pt x="356" y="855"/>
                    </a:cubicBezTo>
                    <a:cubicBezTo>
                      <a:pt x="374" y="842"/>
                      <a:pt x="400" y="845"/>
                      <a:pt x="414" y="862"/>
                    </a:cubicBezTo>
                    <a:cubicBezTo>
                      <a:pt x="415" y="863"/>
                      <a:pt x="415" y="863"/>
                      <a:pt x="415" y="863"/>
                    </a:cubicBezTo>
                    <a:cubicBezTo>
                      <a:pt x="429" y="880"/>
                      <a:pt x="452" y="880"/>
                      <a:pt x="466" y="863"/>
                    </a:cubicBezTo>
                    <a:cubicBezTo>
                      <a:pt x="466" y="862"/>
                      <a:pt x="466" y="862"/>
                      <a:pt x="466" y="862"/>
                    </a:cubicBezTo>
                    <a:cubicBezTo>
                      <a:pt x="480" y="845"/>
                      <a:pt x="506" y="842"/>
                      <a:pt x="524" y="855"/>
                    </a:cubicBezTo>
                    <a:cubicBezTo>
                      <a:pt x="525" y="855"/>
                      <a:pt x="525" y="855"/>
                      <a:pt x="525" y="855"/>
                    </a:cubicBezTo>
                    <a:cubicBezTo>
                      <a:pt x="543" y="868"/>
                      <a:pt x="565" y="862"/>
                      <a:pt x="574" y="842"/>
                    </a:cubicBezTo>
                    <a:cubicBezTo>
                      <a:pt x="575" y="841"/>
                      <a:pt x="575" y="841"/>
                      <a:pt x="575" y="841"/>
                    </a:cubicBezTo>
                    <a:cubicBezTo>
                      <a:pt x="584" y="821"/>
                      <a:pt x="608" y="811"/>
                      <a:pt x="629" y="819"/>
                    </a:cubicBezTo>
                    <a:cubicBezTo>
                      <a:pt x="630" y="819"/>
                      <a:pt x="630" y="819"/>
                      <a:pt x="630" y="819"/>
                    </a:cubicBezTo>
                    <a:cubicBezTo>
                      <a:pt x="650" y="827"/>
                      <a:pt x="670" y="815"/>
                      <a:pt x="674" y="794"/>
                    </a:cubicBezTo>
                    <a:cubicBezTo>
                      <a:pt x="674" y="793"/>
                      <a:pt x="674" y="793"/>
                      <a:pt x="674" y="793"/>
                    </a:cubicBezTo>
                    <a:cubicBezTo>
                      <a:pt x="678" y="771"/>
                      <a:pt x="698" y="755"/>
                      <a:pt x="720" y="757"/>
                    </a:cubicBezTo>
                    <a:cubicBezTo>
                      <a:pt x="721" y="757"/>
                      <a:pt x="721" y="757"/>
                      <a:pt x="721" y="757"/>
                    </a:cubicBezTo>
                    <a:cubicBezTo>
                      <a:pt x="743" y="759"/>
                      <a:pt x="759" y="743"/>
                      <a:pt x="757" y="721"/>
                    </a:cubicBezTo>
                    <a:cubicBezTo>
                      <a:pt x="757" y="720"/>
                      <a:pt x="757" y="720"/>
                      <a:pt x="757" y="720"/>
                    </a:cubicBezTo>
                    <a:cubicBezTo>
                      <a:pt x="755" y="698"/>
                      <a:pt x="771" y="677"/>
                      <a:pt x="793" y="674"/>
                    </a:cubicBezTo>
                    <a:cubicBezTo>
                      <a:pt x="794" y="674"/>
                      <a:pt x="794" y="674"/>
                      <a:pt x="794" y="674"/>
                    </a:cubicBezTo>
                    <a:cubicBezTo>
                      <a:pt x="815" y="670"/>
                      <a:pt x="827" y="650"/>
                      <a:pt x="819" y="629"/>
                    </a:cubicBezTo>
                    <a:cubicBezTo>
                      <a:pt x="819" y="629"/>
                      <a:pt x="819" y="629"/>
                      <a:pt x="819" y="629"/>
                    </a:cubicBezTo>
                    <a:cubicBezTo>
                      <a:pt x="811" y="608"/>
                      <a:pt x="821" y="584"/>
                      <a:pt x="841" y="574"/>
                    </a:cubicBezTo>
                    <a:cubicBezTo>
                      <a:pt x="842" y="574"/>
                      <a:pt x="842" y="574"/>
                      <a:pt x="842" y="574"/>
                    </a:cubicBezTo>
                    <a:cubicBezTo>
                      <a:pt x="862" y="565"/>
                      <a:pt x="868" y="543"/>
                      <a:pt x="855" y="525"/>
                    </a:cubicBezTo>
                    <a:lnTo>
                      <a:pt x="855" y="524"/>
                    </a:lnTo>
                    <a:close/>
                  </a:path>
                </a:pathLst>
              </a:custGeom>
              <a:solidFill>
                <a:schemeClr val="bg1">
                  <a:lumMod val="85000"/>
                  <a:alpha val="50000"/>
                </a:schemeClr>
              </a:solidFill>
              <a:ln>
                <a:noFill/>
              </a:ln>
            </p:spPr>
            <p:txBody>
              <a:bodyPr vert="horz" wrap="square" lIns="91412" tIns="45706" rIns="91412" bIns="45706" numCol="1" anchor="t" anchorCtr="0" compatLnSpc="1"/>
              <a:lstStyle/>
              <a:p>
                <a:endParaRPr lang="zh-CN" altLang="en-US" sz="1800"/>
              </a:p>
            </p:txBody>
          </p:sp>
          <p:sp>
            <p:nvSpPr>
              <p:cNvPr id="199" name="Oval 3736"/>
              <p:cNvSpPr>
                <a:spLocks noChangeArrowheads="1"/>
              </p:cNvSpPr>
              <p:nvPr/>
            </p:nvSpPr>
            <p:spPr bwMode="auto">
              <a:xfrm>
                <a:off x="474663" y="1482725"/>
                <a:ext cx="2173288" cy="2171700"/>
              </a:xfrm>
              <a:prstGeom prst="ellipse">
                <a:avLst/>
              </a:prstGeom>
              <a:solidFill>
                <a:schemeClr val="bg1"/>
              </a:solidFill>
              <a:ln>
                <a:noFill/>
              </a:ln>
            </p:spPr>
            <p:txBody>
              <a:bodyPr vert="horz" wrap="square" lIns="91412" tIns="45706" rIns="91412" bIns="45706" numCol="1" anchor="t" anchorCtr="0" compatLnSpc="1"/>
              <a:lstStyle/>
              <a:p>
                <a:endParaRPr lang="zh-CN" altLang="en-US" sz="1800"/>
              </a:p>
            </p:txBody>
          </p:sp>
          <p:sp>
            <p:nvSpPr>
              <p:cNvPr id="200" name="Freeform 3737"/>
              <p:cNvSpPr/>
              <p:nvPr/>
            </p:nvSpPr>
            <p:spPr bwMode="auto">
              <a:xfrm>
                <a:off x="608012" y="1711325"/>
                <a:ext cx="1906587" cy="1781175"/>
              </a:xfrm>
              <a:custGeom>
                <a:avLst/>
                <a:gdLst>
                  <a:gd name="T0" fmla="*/ 580 w 600"/>
                  <a:gd name="T1" fmla="*/ 303 h 561"/>
                  <a:gd name="T2" fmla="*/ 535 w 600"/>
                  <a:gd name="T3" fmla="*/ 267 h 561"/>
                  <a:gd name="T4" fmla="*/ 545 w 600"/>
                  <a:gd name="T5" fmla="*/ 206 h 561"/>
                  <a:gd name="T6" fmla="*/ 554 w 600"/>
                  <a:gd name="T7" fmla="*/ 105 h 561"/>
                  <a:gd name="T8" fmla="*/ 524 w 600"/>
                  <a:gd name="T9" fmla="*/ 94 h 561"/>
                  <a:gd name="T10" fmla="*/ 456 w 600"/>
                  <a:gd name="T11" fmla="*/ 91 h 561"/>
                  <a:gd name="T12" fmla="*/ 445 w 600"/>
                  <a:gd name="T13" fmla="*/ 82 h 561"/>
                  <a:gd name="T14" fmla="*/ 370 w 600"/>
                  <a:gd name="T15" fmla="*/ 58 h 561"/>
                  <a:gd name="T16" fmla="*/ 374 w 600"/>
                  <a:gd name="T17" fmla="*/ 118 h 561"/>
                  <a:gd name="T18" fmla="*/ 447 w 600"/>
                  <a:gd name="T19" fmla="*/ 120 h 561"/>
                  <a:gd name="T20" fmla="*/ 512 w 600"/>
                  <a:gd name="T21" fmla="*/ 183 h 561"/>
                  <a:gd name="T22" fmla="*/ 517 w 600"/>
                  <a:gd name="T23" fmla="*/ 195 h 561"/>
                  <a:gd name="T24" fmla="*/ 489 w 600"/>
                  <a:gd name="T25" fmla="*/ 246 h 561"/>
                  <a:gd name="T26" fmla="*/ 508 w 600"/>
                  <a:gd name="T27" fmla="*/ 267 h 561"/>
                  <a:gd name="T28" fmla="*/ 510 w 600"/>
                  <a:gd name="T29" fmla="*/ 358 h 561"/>
                  <a:gd name="T30" fmla="*/ 504 w 600"/>
                  <a:gd name="T31" fmla="*/ 370 h 561"/>
                  <a:gd name="T32" fmla="*/ 448 w 600"/>
                  <a:gd name="T33" fmla="*/ 386 h 561"/>
                  <a:gd name="T34" fmla="*/ 447 w 600"/>
                  <a:gd name="T35" fmla="*/ 414 h 561"/>
                  <a:gd name="T36" fmla="*/ 384 w 600"/>
                  <a:gd name="T37" fmla="*/ 479 h 561"/>
                  <a:gd name="T38" fmla="*/ 371 w 600"/>
                  <a:gd name="T39" fmla="*/ 484 h 561"/>
                  <a:gd name="T40" fmla="*/ 320 w 600"/>
                  <a:gd name="T41" fmla="*/ 456 h 561"/>
                  <a:gd name="T42" fmla="*/ 280 w 600"/>
                  <a:gd name="T43" fmla="*/ 456 h 561"/>
                  <a:gd name="T44" fmla="*/ 229 w 600"/>
                  <a:gd name="T45" fmla="*/ 484 h 561"/>
                  <a:gd name="T46" fmla="*/ 215 w 600"/>
                  <a:gd name="T47" fmla="*/ 479 h 561"/>
                  <a:gd name="T48" fmla="*/ 153 w 600"/>
                  <a:gd name="T49" fmla="*/ 414 h 561"/>
                  <a:gd name="T50" fmla="*/ 152 w 600"/>
                  <a:gd name="T51" fmla="*/ 386 h 561"/>
                  <a:gd name="T52" fmla="*/ 96 w 600"/>
                  <a:gd name="T53" fmla="*/ 370 h 561"/>
                  <a:gd name="T54" fmla="*/ 90 w 600"/>
                  <a:gd name="T55" fmla="*/ 357 h 561"/>
                  <a:gd name="T56" fmla="*/ 92 w 600"/>
                  <a:gd name="T57" fmla="*/ 267 h 561"/>
                  <a:gd name="T58" fmla="*/ 111 w 600"/>
                  <a:gd name="T59" fmla="*/ 246 h 561"/>
                  <a:gd name="T60" fmla="*/ 83 w 600"/>
                  <a:gd name="T61" fmla="*/ 196 h 561"/>
                  <a:gd name="T62" fmla="*/ 88 w 600"/>
                  <a:gd name="T63" fmla="*/ 182 h 561"/>
                  <a:gd name="T64" fmla="*/ 154 w 600"/>
                  <a:gd name="T65" fmla="*/ 120 h 561"/>
                  <a:gd name="T66" fmla="*/ 226 w 600"/>
                  <a:gd name="T67" fmla="*/ 118 h 561"/>
                  <a:gd name="T68" fmla="*/ 230 w 600"/>
                  <a:gd name="T69" fmla="*/ 58 h 561"/>
                  <a:gd name="T70" fmla="*/ 155 w 600"/>
                  <a:gd name="T71" fmla="*/ 82 h 561"/>
                  <a:gd name="T72" fmla="*/ 144 w 600"/>
                  <a:gd name="T73" fmla="*/ 92 h 561"/>
                  <a:gd name="T74" fmla="*/ 76 w 600"/>
                  <a:gd name="T75" fmla="*/ 94 h 561"/>
                  <a:gd name="T76" fmla="*/ 46 w 600"/>
                  <a:gd name="T77" fmla="*/ 105 h 561"/>
                  <a:gd name="T78" fmla="*/ 55 w 600"/>
                  <a:gd name="T79" fmla="*/ 206 h 561"/>
                  <a:gd name="T80" fmla="*/ 65 w 600"/>
                  <a:gd name="T81" fmla="*/ 267 h 561"/>
                  <a:gd name="T82" fmla="*/ 20 w 600"/>
                  <a:gd name="T83" fmla="*/ 303 h 561"/>
                  <a:gd name="T84" fmla="*/ 7 w 600"/>
                  <a:gd name="T85" fmla="*/ 332 h 561"/>
                  <a:gd name="T86" fmla="*/ 84 w 600"/>
                  <a:gd name="T87" fmla="*/ 397 h 561"/>
                  <a:gd name="T88" fmla="*/ 159 w 600"/>
                  <a:gd name="T89" fmla="*/ 455 h 561"/>
                  <a:gd name="T90" fmla="*/ 171 w 600"/>
                  <a:gd name="T91" fmla="*/ 464 h 561"/>
                  <a:gd name="T92" fmla="*/ 192 w 600"/>
                  <a:gd name="T93" fmla="*/ 528 h 561"/>
                  <a:gd name="T94" fmla="*/ 210 w 600"/>
                  <a:gd name="T95" fmla="*/ 554 h 561"/>
                  <a:gd name="T96" fmla="*/ 313 w 600"/>
                  <a:gd name="T97" fmla="*/ 502 h 561"/>
                  <a:gd name="T98" fmla="*/ 328 w 600"/>
                  <a:gd name="T99" fmla="*/ 500 h 561"/>
                  <a:gd name="T100" fmla="*/ 422 w 600"/>
                  <a:gd name="T101" fmla="*/ 488 h 561"/>
                  <a:gd name="T102" fmla="*/ 521 w 600"/>
                  <a:gd name="T103" fmla="*/ 470 h 561"/>
                  <a:gd name="T104" fmla="*/ 524 w 600"/>
                  <a:gd name="T105" fmla="*/ 439 h 561"/>
                  <a:gd name="T106" fmla="*/ 510 w 600"/>
                  <a:gd name="T107" fmla="*/ 37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0" h="561">
                    <a:moveTo>
                      <a:pt x="542" y="337"/>
                    </a:moveTo>
                    <a:cubicBezTo>
                      <a:pt x="533" y="341"/>
                      <a:pt x="523" y="350"/>
                      <a:pt x="517" y="358"/>
                    </a:cubicBezTo>
                    <a:cubicBezTo>
                      <a:pt x="523" y="344"/>
                      <a:pt x="527" y="330"/>
                      <a:pt x="530" y="315"/>
                    </a:cubicBezTo>
                    <a:cubicBezTo>
                      <a:pt x="539" y="316"/>
                      <a:pt x="562" y="318"/>
                      <a:pt x="580" y="303"/>
                    </a:cubicBezTo>
                    <a:cubicBezTo>
                      <a:pt x="598" y="288"/>
                      <a:pt x="600" y="254"/>
                      <a:pt x="600" y="254"/>
                    </a:cubicBezTo>
                    <a:cubicBezTo>
                      <a:pt x="600" y="254"/>
                      <a:pt x="579" y="251"/>
                      <a:pt x="552" y="272"/>
                    </a:cubicBezTo>
                    <a:cubicBezTo>
                      <a:pt x="544" y="278"/>
                      <a:pt x="537" y="290"/>
                      <a:pt x="533" y="299"/>
                    </a:cubicBezTo>
                    <a:cubicBezTo>
                      <a:pt x="534" y="289"/>
                      <a:pt x="535" y="278"/>
                      <a:pt x="535" y="267"/>
                    </a:cubicBezTo>
                    <a:cubicBezTo>
                      <a:pt x="535" y="262"/>
                      <a:pt x="535" y="258"/>
                      <a:pt x="535" y="253"/>
                    </a:cubicBezTo>
                    <a:cubicBezTo>
                      <a:pt x="543" y="253"/>
                      <a:pt x="566" y="249"/>
                      <a:pt x="580" y="230"/>
                    </a:cubicBezTo>
                    <a:cubicBezTo>
                      <a:pt x="594" y="210"/>
                      <a:pt x="587" y="177"/>
                      <a:pt x="587" y="177"/>
                    </a:cubicBezTo>
                    <a:cubicBezTo>
                      <a:pt x="587" y="177"/>
                      <a:pt x="565" y="179"/>
                      <a:pt x="545" y="206"/>
                    </a:cubicBezTo>
                    <a:cubicBezTo>
                      <a:pt x="539" y="215"/>
                      <a:pt x="535" y="227"/>
                      <a:pt x="533" y="238"/>
                    </a:cubicBezTo>
                    <a:cubicBezTo>
                      <a:pt x="531" y="222"/>
                      <a:pt x="528" y="207"/>
                      <a:pt x="523" y="193"/>
                    </a:cubicBezTo>
                    <a:cubicBezTo>
                      <a:pt x="531" y="190"/>
                      <a:pt x="552" y="180"/>
                      <a:pt x="561" y="158"/>
                    </a:cubicBezTo>
                    <a:cubicBezTo>
                      <a:pt x="569" y="136"/>
                      <a:pt x="554" y="105"/>
                      <a:pt x="554" y="105"/>
                    </a:cubicBezTo>
                    <a:cubicBezTo>
                      <a:pt x="554" y="105"/>
                      <a:pt x="534" y="113"/>
                      <a:pt x="521" y="145"/>
                    </a:cubicBezTo>
                    <a:cubicBezTo>
                      <a:pt x="517" y="155"/>
                      <a:pt x="517" y="168"/>
                      <a:pt x="518" y="178"/>
                    </a:cubicBezTo>
                    <a:cubicBezTo>
                      <a:pt x="512" y="164"/>
                      <a:pt x="505" y="150"/>
                      <a:pt x="496" y="138"/>
                    </a:cubicBezTo>
                    <a:cubicBezTo>
                      <a:pt x="503" y="133"/>
                      <a:pt x="521" y="118"/>
                      <a:pt x="524" y="94"/>
                    </a:cubicBezTo>
                    <a:cubicBezTo>
                      <a:pt x="526" y="71"/>
                      <a:pt x="503" y="45"/>
                      <a:pt x="503" y="45"/>
                    </a:cubicBezTo>
                    <a:cubicBezTo>
                      <a:pt x="503" y="45"/>
                      <a:pt x="486" y="58"/>
                      <a:pt x="482" y="92"/>
                    </a:cubicBezTo>
                    <a:cubicBezTo>
                      <a:pt x="480" y="102"/>
                      <a:pt x="484" y="115"/>
                      <a:pt x="487" y="125"/>
                    </a:cubicBezTo>
                    <a:cubicBezTo>
                      <a:pt x="478" y="113"/>
                      <a:pt x="468" y="102"/>
                      <a:pt x="456" y="91"/>
                    </a:cubicBezTo>
                    <a:cubicBezTo>
                      <a:pt x="462" y="85"/>
                      <a:pt x="475" y="66"/>
                      <a:pt x="471" y="42"/>
                    </a:cubicBezTo>
                    <a:cubicBezTo>
                      <a:pt x="468" y="19"/>
                      <a:pt x="439" y="0"/>
                      <a:pt x="439" y="0"/>
                    </a:cubicBezTo>
                    <a:cubicBezTo>
                      <a:pt x="439" y="0"/>
                      <a:pt x="425" y="17"/>
                      <a:pt x="430" y="50"/>
                    </a:cubicBezTo>
                    <a:cubicBezTo>
                      <a:pt x="432" y="61"/>
                      <a:pt x="439" y="73"/>
                      <a:pt x="445" y="82"/>
                    </a:cubicBezTo>
                    <a:cubicBezTo>
                      <a:pt x="434" y="74"/>
                      <a:pt x="424" y="67"/>
                      <a:pt x="412" y="61"/>
                    </a:cubicBezTo>
                    <a:cubicBezTo>
                      <a:pt x="411" y="53"/>
                      <a:pt x="407" y="37"/>
                      <a:pt x="392" y="27"/>
                    </a:cubicBezTo>
                    <a:cubicBezTo>
                      <a:pt x="376" y="16"/>
                      <a:pt x="350" y="21"/>
                      <a:pt x="350" y="21"/>
                    </a:cubicBezTo>
                    <a:cubicBezTo>
                      <a:pt x="350" y="21"/>
                      <a:pt x="355" y="47"/>
                      <a:pt x="370" y="58"/>
                    </a:cubicBezTo>
                    <a:cubicBezTo>
                      <a:pt x="384" y="68"/>
                      <a:pt x="400" y="67"/>
                      <a:pt x="408" y="66"/>
                    </a:cubicBezTo>
                    <a:cubicBezTo>
                      <a:pt x="420" y="72"/>
                      <a:pt x="431" y="79"/>
                      <a:pt x="441" y="87"/>
                    </a:cubicBezTo>
                    <a:cubicBezTo>
                      <a:pt x="430" y="83"/>
                      <a:pt x="415" y="79"/>
                      <a:pt x="403" y="87"/>
                    </a:cubicBezTo>
                    <a:cubicBezTo>
                      <a:pt x="383" y="100"/>
                      <a:pt x="374" y="118"/>
                      <a:pt x="374" y="118"/>
                    </a:cubicBezTo>
                    <a:cubicBezTo>
                      <a:pt x="374" y="118"/>
                      <a:pt x="398" y="125"/>
                      <a:pt x="418" y="119"/>
                    </a:cubicBezTo>
                    <a:cubicBezTo>
                      <a:pt x="438" y="113"/>
                      <a:pt x="448" y="102"/>
                      <a:pt x="452" y="97"/>
                    </a:cubicBezTo>
                    <a:cubicBezTo>
                      <a:pt x="463" y="107"/>
                      <a:pt x="474" y="118"/>
                      <a:pt x="483" y="130"/>
                    </a:cubicBezTo>
                    <a:cubicBezTo>
                      <a:pt x="474" y="123"/>
                      <a:pt x="460" y="115"/>
                      <a:pt x="447" y="120"/>
                    </a:cubicBezTo>
                    <a:cubicBezTo>
                      <a:pt x="423" y="127"/>
                      <a:pt x="410" y="143"/>
                      <a:pt x="410" y="143"/>
                    </a:cubicBezTo>
                    <a:cubicBezTo>
                      <a:pt x="410" y="143"/>
                      <a:pt x="432" y="155"/>
                      <a:pt x="453" y="154"/>
                    </a:cubicBezTo>
                    <a:cubicBezTo>
                      <a:pt x="474" y="154"/>
                      <a:pt x="486" y="145"/>
                      <a:pt x="491" y="142"/>
                    </a:cubicBezTo>
                    <a:cubicBezTo>
                      <a:pt x="500" y="154"/>
                      <a:pt x="507" y="168"/>
                      <a:pt x="512" y="183"/>
                    </a:cubicBezTo>
                    <a:cubicBezTo>
                      <a:pt x="506" y="173"/>
                      <a:pt x="494" y="162"/>
                      <a:pt x="480" y="163"/>
                    </a:cubicBezTo>
                    <a:cubicBezTo>
                      <a:pt x="455" y="164"/>
                      <a:pt x="439" y="176"/>
                      <a:pt x="439" y="176"/>
                    </a:cubicBezTo>
                    <a:cubicBezTo>
                      <a:pt x="439" y="176"/>
                      <a:pt x="456" y="193"/>
                      <a:pt x="477" y="198"/>
                    </a:cubicBezTo>
                    <a:cubicBezTo>
                      <a:pt x="497" y="203"/>
                      <a:pt x="512" y="198"/>
                      <a:pt x="517" y="195"/>
                    </a:cubicBezTo>
                    <a:cubicBezTo>
                      <a:pt x="522" y="210"/>
                      <a:pt x="525" y="225"/>
                      <a:pt x="527" y="241"/>
                    </a:cubicBezTo>
                    <a:cubicBezTo>
                      <a:pt x="523" y="230"/>
                      <a:pt x="515" y="216"/>
                      <a:pt x="501" y="213"/>
                    </a:cubicBezTo>
                    <a:cubicBezTo>
                      <a:pt x="477" y="208"/>
                      <a:pt x="458" y="215"/>
                      <a:pt x="458" y="215"/>
                    </a:cubicBezTo>
                    <a:cubicBezTo>
                      <a:pt x="458" y="215"/>
                      <a:pt x="470" y="236"/>
                      <a:pt x="489" y="246"/>
                    </a:cubicBezTo>
                    <a:cubicBezTo>
                      <a:pt x="507" y="256"/>
                      <a:pt x="522" y="255"/>
                      <a:pt x="528" y="254"/>
                    </a:cubicBezTo>
                    <a:cubicBezTo>
                      <a:pt x="528" y="258"/>
                      <a:pt x="529" y="263"/>
                      <a:pt x="529" y="267"/>
                    </a:cubicBezTo>
                    <a:cubicBezTo>
                      <a:pt x="529" y="278"/>
                      <a:pt x="528" y="290"/>
                      <a:pt x="526" y="301"/>
                    </a:cubicBezTo>
                    <a:cubicBezTo>
                      <a:pt x="525" y="289"/>
                      <a:pt x="521" y="273"/>
                      <a:pt x="508" y="267"/>
                    </a:cubicBezTo>
                    <a:cubicBezTo>
                      <a:pt x="486" y="256"/>
                      <a:pt x="466" y="257"/>
                      <a:pt x="466" y="257"/>
                    </a:cubicBezTo>
                    <a:cubicBezTo>
                      <a:pt x="466" y="257"/>
                      <a:pt x="472" y="281"/>
                      <a:pt x="488" y="296"/>
                    </a:cubicBezTo>
                    <a:cubicBezTo>
                      <a:pt x="503" y="310"/>
                      <a:pt x="518" y="313"/>
                      <a:pt x="524" y="314"/>
                    </a:cubicBezTo>
                    <a:cubicBezTo>
                      <a:pt x="521" y="329"/>
                      <a:pt x="516" y="344"/>
                      <a:pt x="510" y="358"/>
                    </a:cubicBezTo>
                    <a:cubicBezTo>
                      <a:pt x="511" y="347"/>
                      <a:pt x="512" y="330"/>
                      <a:pt x="501" y="321"/>
                    </a:cubicBezTo>
                    <a:cubicBezTo>
                      <a:pt x="483" y="304"/>
                      <a:pt x="463" y="301"/>
                      <a:pt x="463" y="301"/>
                    </a:cubicBezTo>
                    <a:cubicBezTo>
                      <a:pt x="463" y="301"/>
                      <a:pt x="463" y="325"/>
                      <a:pt x="474" y="343"/>
                    </a:cubicBezTo>
                    <a:cubicBezTo>
                      <a:pt x="485" y="361"/>
                      <a:pt x="498" y="368"/>
                      <a:pt x="504" y="370"/>
                    </a:cubicBezTo>
                    <a:cubicBezTo>
                      <a:pt x="497" y="384"/>
                      <a:pt x="489" y="397"/>
                      <a:pt x="479" y="409"/>
                    </a:cubicBezTo>
                    <a:cubicBezTo>
                      <a:pt x="484" y="398"/>
                      <a:pt x="488" y="383"/>
                      <a:pt x="480" y="371"/>
                    </a:cubicBezTo>
                    <a:cubicBezTo>
                      <a:pt x="467" y="350"/>
                      <a:pt x="448" y="342"/>
                      <a:pt x="448" y="342"/>
                    </a:cubicBezTo>
                    <a:cubicBezTo>
                      <a:pt x="448" y="342"/>
                      <a:pt x="442" y="366"/>
                      <a:pt x="448" y="386"/>
                    </a:cubicBezTo>
                    <a:cubicBezTo>
                      <a:pt x="454" y="406"/>
                      <a:pt x="465" y="416"/>
                      <a:pt x="470" y="420"/>
                    </a:cubicBezTo>
                    <a:cubicBezTo>
                      <a:pt x="467" y="423"/>
                      <a:pt x="465" y="426"/>
                      <a:pt x="462" y="429"/>
                    </a:cubicBezTo>
                    <a:cubicBezTo>
                      <a:pt x="454" y="437"/>
                      <a:pt x="445" y="444"/>
                      <a:pt x="436" y="451"/>
                    </a:cubicBezTo>
                    <a:cubicBezTo>
                      <a:pt x="443" y="441"/>
                      <a:pt x="451" y="428"/>
                      <a:pt x="447" y="414"/>
                    </a:cubicBezTo>
                    <a:cubicBezTo>
                      <a:pt x="439" y="391"/>
                      <a:pt x="424" y="378"/>
                      <a:pt x="424" y="378"/>
                    </a:cubicBezTo>
                    <a:cubicBezTo>
                      <a:pt x="424" y="378"/>
                      <a:pt x="412" y="399"/>
                      <a:pt x="412" y="420"/>
                    </a:cubicBezTo>
                    <a:cubicBezTo>
                      <a:pt x="413" y="441"/>
                      <a:pt x="421" y="454"/>
                      <a:pt x="425" y="458"/>
                    </a:cubicBezTo>
                    <a:cubicBezTo>
                      <a:pt x="412" y="467"/>
                      <a:pt x="399" y="474"/>
                      <a:pt x="384" y="479"/>
                    </a:cubicBezTo>
                    <a:cubicBezTo>
                      <a:pt x="394" y="472"/>
                      <a:pt x="405" y="461"/>
                      <a:pt x="404" y="447"/>
                    </a:cubicBezTo>
                    <a:cubicBezTo>
                      <a:pt x="402" y="423"/>
                      <a:pt x="391" y="406"/>
                      <a:pt x="391" y="406"/>
                    </a:cubicBezTo>
                    <a:cubicBezTo>
                      <a:pt x="391" y="406"/>
                      <a:pt x="374" y="424"/>
                      <a:pt x="369" y="444"/>
                    </a:cubicBezTo>
                    <a:cubicBezTo>
                      <a:pt x="364" y="464"/>
                      <a:pt x="369" y="479"/>
                      <a:pt x="371" y="484"/>
                    </a:cubicBezTo>
                    <a:cubicBezTo>
                      <a:pt x="357" y="489"/>
                      <a:pt x="342" y="492"/>
                      <a:pt x="327" y="494"/>
                    </a:cubicBezTo>
                    <a:cubicBezTo>
                      <a:pt x="338" y="490"/>
                      <a:pt x="351" y="482"/>
                      <a:pt x="354" y="468"/>
                    </a:cubicBezTo>
                    <a:cubicBezTo>
                      <a:pt x="359" y="444"/>
                      <a:pt x="352" y="425"/>
                      <a:pt x="352" y="425"/>
                    </a:cubicBezTo>
                    <a:cubicBezTo>
                      <a:pt x="352" y="425"/>
                      <a:pt x="330" y="437"/>
                      <a:pt x="320" y="456"/>
                    </a:cubicBezTo>
                    <a:cubicBezTo>
                      <a:pt x="311" y="474"/>
                      <a:pt x="311" y="489"/>
                      <a:pt x="312" y="495"/>
                    </a:cubicBezTo>
                    <a:cubicBezTo>
                      <a:pt x="308" y="495"/>
                      <a:pt x="304" y="496"/>
                      <a:pt x="300" y="496"/>
                    </a:cubicBezTo>
                    <a:cubicBezTo>
                      <a:pt x="296" y="496"/>
                      <a:pt x="292" y="495"/>
                      <a:pt x="288" y="495"/>
                    </a:cubicBezTo>
                    <a:cubicBezTo>
                      <a:pt x="289" y="489"/>
                      <a:pt x="289" y="474"/>
                      <a:pt x="280" y="456"/>
                    </a:cubicBezTo>
                    <a:cubicBezTo>
                      <a:pt x="270" y="437"/>
                      <a:pt x="248" y="425"/>
                      <a:pt x="248" y="425"/>
                    </a:cubicBezTo>
                    <a:cubicBezTo>
                      <a:pt x="248" y="425"/>
                      <a:pt x="241" y="444"/>
                      <a:pt x="246" y="468"/>
                    </a:cubicBezTo>
                    <a:cubicBezTo>
                      <a:pt x="249" y="481"/>
                      <a:pt x="262" y="489"/>
                      <a:pt x="273" y="494"/>
                    </a:cubicBezTo>
                    <a:cubicBezTo>
                      <a:pt x="258" y="492"/>
                      <a:pt x="243" y="489"/>
                      <a:pt x="229" y="484"/>
                    </a:cubicBezTo>
                    <a:cubicBezTo>
                      <a:pt x="232" y="478"/>
                      <a:pt x="236" y="464"/>
                      <a:pt x="231" y="444"/>
                    </a:cubicBezTo>
                    <a:cubicBezTo>
                      <a:pt x="227" y="424"/>
                      <a:pt x="209" y="406"/>
                      <a:pt x="209" y="406"/>
                    </a:cubicBezTo>
                    <a:cubicBezTo>
                      <a:pt x="209" y="406"/>
                      <a:pt x="198" y="423"/>
                      <a:pt x="196" y="447"/>
                    </a:cubicBezTo>
                    <a:cubicBezTo>
                      <a:pt x="196" y="461"/>
                      <a:pt x="206" y="472"/>
                      <a:pt x="215" y="479"/>
                    </a:cubicBezTo>
                    <a:cubicBezTo>
                      <a:pt x="201" y="474"/>
                      <a:pt x="188" y="467"/>
                      <a:pt x="175" y="458"/>
                    </a:cubicBezTo>
                    <a:cubicBezTo>
                      <a:pt x="179" y="453"/>
                      <a:pt x="187" y="441"/>
                      <a:pt x="188" y="420"/>
                    </a:cubicBezTo>
                    <a:cubicBezTo>
                      <a:pt x="189" y="399"/>
                      <a:pt x="176" y="378"/>
                      <a:pt x="176" y="378"/>
                    </a:cubicBezTo>
                    <a:cubicBezTo>
                      <a:pt x="176" y="378"/>
                      <a:pt x="161" y="391"/>
                      <a:pt x="153" y="414"/>
                    </a:cubicBezTo>
                    <a:cubicBezTo>
                      <a:pt x="149" y="427"/>
                      <a:pt x="156" y="441"/>
                      <a:pt x="164" y="450"/>
                    </a:cubicBezTo>
                    <a:cubicBezTo>
                      <a:pt x="155" y="444"/>
                      <a:pt x="146" y="436"/>
                      <a:pt x="139" y="429"/>
                    </a:cubicBezTo>
                    <a:cubicBezTo>
                      <a:pt x="136" y="426"/>
                      <a:pt x="133" y="423"/>
                      <a:pt x="130" y="420"/>
                    </a:cubicBezTo>
                    <a:cubicBezTo>
                      <a:pt x="135" y="416"/>
                      <a:pt x="146" y="406"/>
                      <a:pt x="152" y="386"/>
                    </a:cubicBezTo>
                    <a:cubicBezTo>
                      <a:pt x="158" y="366"/>
                      <a:pt x="152" y="342"/>
                      <a:pt x="152" y="342"/>
                    </a:cubicBezTo>
                    <a:cubicBezTo>
                      <a:pt x="152" y="342"/>
                      <a:pt x="134" y="350"/>
                      <a:pt x="120" y="371"/>
                    </a:cubicBezTo>
                    <a:cubicBezTo>
                      <a:pt x="112" y="383"/>
                      <a:pt x="116" y="398"/>
                      <a:pt x="121" y="408"/>
                    </a:cubicBezTo>
                    <a:cubicBezTo>
                      <a:pt x="111" y="397"/>
                      <a:pt x="103" y="384"/>
                      <a:pt x="96" y="370"/>
                    </a:cubicBezTo>
                    <a:cubicBezTo>
                      <a:pt x="102" y="368"/>
                      <a:pt x="116" y="361"/>
                      <a:pt x="126" y="343"/>
                    </a:cubicBezTo>
                    <a:cubicBezTo>
                      <a:pt x="137" y="325"/>
                      <a:pt x="138" y="301"/>
                      <a:pt x="138" y="301"/>
                    </a:cubicBezTo>
                    <a:cubicBezTo>
                      <a:pt x="138" y="301"/>
                      <a:pt x="118" y="304"/>
                      <a:pt x="99" y="321"/>
                    </a:cubicBezTo>
                    <a:cubicBezTo>
                      <a:pt x="89" y="330"/>
                      <a:pt x="89" y="346"/>
                      <a:pt x="90" y="357"/>
                    </a:cubicBezTo>
                    <a:cubicBezTo>
                      <a:pt x="84" y="344"/>
                      <a:pt x="80" y="329"/>
                      <a:pt x="76" y="314"/>
                    </a:cubicBezTo>
                    <a:cubicBezTo>
                      <a:pt x="83" y="313"/>
                      <a:pt x="97" y="310"/>
                      <a:pt x="113" y="296"/>
                    </a:cubicBezTo>
                    <a:cubicBezTo>
                      <a:pt x="128" y="281"/>
                      <a:pt x="134" y="257"/>
                      <a:pt x="134" y="257"/>
                    </a:cubicBezTo>
                    <a:cubicBezTo>
                      <a:pt x="134" y="257"/>
                      <a:pt x="114" y="256"/>
                      <a:pt x="92" y="267"/>
                    </a:cubicBezTo>
                    <a:cubicBezTo>
                      <a:pt x="80" y="273"/>
                      <a:pt x="75" y="288"/>
                      <a:pt x="74" y="300"/>
                    </a:cubicBezTo>
                    <a:cubicBezTo>
                      <a:pt x="73" y="289"/>
                      <a:pt x="72" y="278"/>
                      <a:pt x="72" y="267"/>
                    </a:cubicBezTo>
                    <a:cubicBezTo>
                      <a:pt x="72" y="263"/>
                      <a:pt x="72" y="258"/>
                      <a:pt x="72" y="254"/>
                    </a:cubicBezTo>
                    <a:cubicBezTo>
                      <a:pt x="78" y="255"/>
                      <a:pt x="93" y="256"/>
                      <a:pt x="111" y="246"/>
                    </a:cubicBezTo>
                    <a:cubicBezTo>
                      <a:pt x="130" y="236"/>
                      <a:pt x="143" y="215"/>
                      <a:pt x="143" y="215"/>
                    </a:cubicBezTo>
                    <a:cubicBezTo>
                      <a:pt x="143" y="215"/>
                      <a:pt x="123" y="208"/>
                      <a:pt x="100" y="213"/>
                    </a:cubicBezTo>
                    <a:cubicBezTo>
                      <a:pt x="86" y="216"/>
                      <a:pt x="78" y="229"/>
                      <a:pt x="73" y="240"/>
                    </a:cubicBezTo>
                    <a:cubicBezTo>
                      <a:pt x="75" y="225"/>
                      <a:pt x="78" y="210"/>
                      <a:pt x="83" y="196"/>
                    </a:cubicBezTo>
                    <a:cubicBezTo>
                      <a:pt x="89" y="198"/>
                      <a:pt x="103" y="203"/>
                      <a:pt x="123" y="198"/>
                    </a:cubicBezTo>
                    <a:cubicBezTo>
                      <a:pt x="144" y="193"/>
                      <a:pt x="161" y="176"/>
                      <a:pt x="161" y="176"/>
                    </a:cubicBezTo>
                    <a:cubicBezTo>
                      <a:pt x="161" y="176"/>
                      <a:pt x="145" y="164"/>
                      <a:pt x="120" y="163"/>
                    </a:cubicBezTo>
                    <a:cubicBezTo>
                      <a:pt x="106" y="162"/>
                      <a:pt x="95" y="173"/>
                      <a:pt x="88" y="182"/>
                    </a:cubicBezTo>
                    <a:cubicBezTo>
                      <a:pt x="94" y="168"/>
                      <a:pt x="101" y="154"/>
                      <a:pt x="109" y="142"/>
                    </a:cubicBezTo>
                    <a:cubicBezTo>
                      <a:pt x="114" y="146"/>
                      <a:pt x="127" y="154"/>
                      <a:pt x="147" y="154"/>
                    </a:cubicBezTo>
                    <a:cubicBezTo>
                      <a:pt x="168" y="155"/>
                      <a:pt x="190" y="143"/>
                      <a:pt x="190" y="143"/>
                    </a:cubicBezTo>
                    <a:cubicBezTo>
                      <a:pt x="190" y="143"/>
                      <a:pt x="177" y="127"/>
                      <a:pt x="154" y="120"/>
                    </a:cubicBezTo>
                    <a:cubicBezTo>
                      <a:pt x="140" y="115"/>
                      <a:pt x="127" y="123"/>
                      <a:pt x="118" y="130"/>
                    </a:cubicBezTo>
                    <a:cubicBezTo>
                      <a:pt x="127" y="118"/>
                      <a:pt x="137" y="107"/>
                      <a:pt x="148" y="97"/>
                    </a:cubicBezTo>
                    <a:cubicBezTo>
                      <a:pt x="152" y="102"/>
                      <a:pt x="162" y="113"/>
                      <a:pt x="182" y="119"/>
                    </a:cubicBezTo>
                    <a:cubicBezTo>
                      <a:pt x="202" y="125"/>
                      <a:pt x="226" y="118"/>
                      <a:pt x="226" y="118"/>
                    </a:cubicBezTo>
                    <a:cubicBezTo>
                      <a:pt x="226" y="118"/>
                      <a:pt x="217" y="100"/>
                      <a:pt x="197" y="87"/>
                    </a:cubicBezTo>
                    <a:cubicBezTo>
                      <a:pt x="185" y="79"/>
                      <a:pt x="170" y="82"/>
                      <a:pt x="160" y="87"/>
                    </a:cubicBezTo>
                    <a:cubicBezTo>
                      <a:pt x="170" y="79"/>
                      <a:pt x="181" y="72"/>
                      <a:pt x="192" y="66"/>
                    </a:cubicBezTo>
                    <a:cubicBezTo>
                      <a:pt x="200" y="67"/>
                      <a:pt x="216" y="68"/>
                      <a:pt x="230" y="58"/>
                    </a:cubicBezTo>
                    <a:cubicBezTo>
                      <a:pt x="246" y="47"/>
                      <a:pt x="250" y="21"/>
                      <a:pt x="250" y="21"/>
                    </a:cubicBezTo>
                    <a:cubicBezTo>
                      <a:pt x="250" y="21"/>
                      <a:pt x="224" y="16"/>
                      <a:pt x="208" y="27"/>
                    </a:cubicBezTo>
                    <a:cubicBezTo>
                      <a:pt x="193" y="37"/>
                      <a:pt x="189" y="53"/>
                      <a:pt x="188" y="61"/>
                    </a:cubicBezTo>
                    <a:cubicBezTo>
                      <a:pt x="176" y="67"/>
                      <a:pt x="166" y="74"/>
                      <a:pt x="155" y="82"/>
                    </a:cubicBezTo>
                    <a:cubicBezTo>
                      <a:pt x="161" y="74"/>
                      <a:pt x="169" y="61"/>
                      <a:pt x="170" y="50"/>
                    </a:cubicBezTo>
                    <a:cubicBezTo>
                      <a:pt x="175" y="17"/>
                      <a:pt x="161" y="0"/>
                      <a:pt x="161" y="0"/>
                    </a:cubicBezTo>
                    <a:cubicBezTo>
                      <a:pt x="161" y="0"/>
                      <a:pt x="132" y="19"/>
                      <a:pt x="129" y="42"/>
                    </a:cubicBezTo>
                    <a:cubicBezTo>
                      <a:pt x="125" y="66"/>
                      <a:pt x="139" y="85"/>
                      <a:pt x="144" y="92"/>
                    </a:cubicBezTo>
                    <a:cubicBezTo>
                      <a:pt x="133" y="102"/>
                      <a:pt x="122" y="113"/>
                      <a:pt x="113" y="126"/>
                    </a:cubicBezTo>
                    <a:cubicBezTo>
                      <a:pt x="116" y="116"/>
                      <a:pt x="120" y="103"/>
                      <a:pt x="118" y="92"/>
                    </a:cubicBezTo>
                    <a:cubicBezTo>
                      <a:pt x="114" y="58"/>
                      <a:pt x="97" y="45"/>
                      <a:pt x="97" y="45"/>
                    </a:cubicBezTo>
                    <a:cubicBezTo>
                      <a:pt x="97" y="45"/>
                      <a:pt x="74" y="71"/>
                      <a:pt x="76" y="94"/>
                    </a:cubicBezTo>
                    <a:cubicBezTo>
                      <a:pt x="79" y="118"/>
                      <a:pt x="97" y="133"/>
                      <a:pt x="104" y="138"/>
                    </a:cubicBezTo>
                    <a:cubicBezTo>
                      <a:pt x="96" y="151"/>
                      <a:pt x="88" y="164"/>
                      <a:pt x="82" y="179"/>
                    </a:cubicBezTo>
                    <a:cubicBezTo>
                      <a:pt x="83" y="168"/>
                      <a:pt x="83" y="155"/>
                      <a:pt x="79" y="145"/>
                    </a:cubicBezTo>
                    <a:cubicBezTo>
                      <a:pt x="67" y="113"/>
                      <a:pt x="46" y="105"/>
                      <a:pt x="46" y="105"/>
                    </a:cubicBezTo>
                    <a:cubicBezTo>
                      <a:pt x="46" y="105"/>
                      <a:pt x="31" y="136"/>
                      <a:pt x="39" y="158"/>
                    </a:cubicBezTo>
                    <a:cubicBezTo>
                      <a:pt x="48" y="180"/>
                      <a:pt x="69" y="190"/>
                      <a:pt x="77" y="193"/>
                    </a:cubicBezTo>
                    <a:cubicBezTo>
                      <a:pt x="72" y="208"/>
                      <a:pt x="69" y="223"/>
                      <a:pt x="67" y="238"/>
                    </a:cubicBezTo>
                    <a:cubicBezTo>
                      <a:pt x="65" y="228"/>
                      <a:pt x="62" y="215"/>
                      <a:pt x="55" y="206"/>
                    </a:cubicBezTo>
                    <a:cubicBezTo>
                      <a:pt x="35" y="179"/>
                      <a:pt x="13" y="177"/>
                      <a:pt x="13" y="177"/>
                    </a:cubicBezTo>
                    <a:cubicBezTo>
                      <a:pt x="13" y="177"/>
                      <a:pt x="6" y="210"/>
                      <a:pt x="20" y="230"/>
                    </a:cubicBezTo>
                    <a:cubicBezTo>
                      <a:pt x="34" y="249"/>
                      <a:pt x="57" y="253"/>
                      <a:pt x="66" y="253"/>
                    </a:cubicBezTo>
                    <a:cubicBezTo>
                      <a:pt x="65" y="258"/>
                      <a:pt x="65" y="262"/>
                      <a:pt x="65" y="267"/>
                    </a:cubicBezTo>
                    <a:cubicBezTo>
                      <a:pt x="65" y="278"/>
                      <a:pt x="66" y="289"/>
                      <a:pt x="68" y="300"/>
                    </a:cubicBezTo>
                    <a:cubicBezTo>
                      <a:pt x="63" y="290"/>
                      <a:pt x="56" y="278"/>
                      <a:pt x="48" y="272"/>
                    </a:cubicBezTo>
                    <a:cubicBezTo>
                      <a:pt x="21" y="251"/>
                      <a:pt x="0" y="254"/>
                      <a:pt x="0" y="254"/>
                    </a:cubicBezTo>
                    <a:cubicBezTo>
                      <a:pt x="0" y="254"/>
                      <a:pt x="2" y="288"/>
                      <a:pt x="20" y="303"/>
                    </a:cubicBezTo>
                    <a:cubicBezTo>
                      <a:pt x="38" y="318"/>
                      <a:pt x="62" y="316"/>
                      <a:pt x="70" y="315"/>
                    </a:cubicBezTo>
                    <a:cubicBezTo>
                      <a:pt x="73" y="330"/>
                      <a:pt x="78" y="345"/>
                      <a:pt x="84" y="358"/>
                    </a:cubicBezTo>
                    <a:cubicBezTo>
                      <a:pt x="77" y="351"/>
                      <a:pt x="68" y="341"/>
                      <a:pt x="58" y="337"/>
                    </a:cubicBezTo>
                    <a:cubicBezTo>
                      <a:pt x="26" y="324"/>
                      <a:pt x="7" y="332"/>
                      <a:pt x="7" y="332"/>
                    </a:cubicBezTo>
                    <a:cubicBezTo>
                      <a:pt x="7" y="332"/>
                      <a:pt x="17" y="365"/>
                      <a:pt x="39" y="375"/>
                    </a:cubicBezTo>
                    <a:cubicBezTo>
                      <a:pt x="61" y="384"/>
                      <a:pt x="83" y="376"/>
                      <a:pt x="90" y="373"/>
                    </a:cubicBezTo>
                    <a:cubicBezTo>
                      <a:pt x="97" y="387"/>
                      <a:pt x="106" y="400"/>
                      <a:pt x="115" y="412"/>
                    </a:cubicBezTo>
                    <a:cubicBezTo>
                      <a:pt x="107" y="406"/>
                      <a:pt x="95" y="399"/>
                      <a:pt x="84" y="397"/>
                    </a:cubicBezTo>
                    <a:cubicBezTo>
                      <a:pt x="50" y="393"/>
                      <a:pt x="34" y="406"/>
                      <a:pt x="34" y="406"/>
                    </a:cubicBezTo>
                    <a:cubicBezTo>
                      <a:pt x="34" y="406"/>
                      <a:pt x="52" y="435"/>
                      <a:pt x="76" y="439"/>
                    </a:cubicBezTo>
                    <a:cubicBezTo>
                      <a:pt x="99" y="443"/>
                      <a:pt x="118" y="429"/>
                      <a:pt x="125" y="423"/>
                    </a:cubicBezTo>
                    <a:cubicBezTo>
                      <a:pt x="135" y="435"/>
                      <a:pt x="147" y="445"/>
                      <a:pt x="159" y="455"/>
                    </a:cubicBezTo>
                    <a:cubicBezTo>
                      <a:pt x="149" y="451"/>
                      <a:pt x="136" y="448"/>
                      <a:pt x="125" y="449"/>
                    </a:cubicBezTo>
                    <a:cubicBezTo>
                      <a:pt x="91" y="453"/>
                      <a:pt x="79" y="470"/>
                      <a:pt x="79" y="470"/>
                    </a:cubicBezTo>
                    <a:cubicBezTo>
                      <a:pt x="79" y="470"/>
                      <a:pt x="104" y="493"/>
                      <a:pt x="128" y="491"/>
                    </a:cubicBezTo>
                    <a:cubicBezTo>
                      <a:pt x="152" y="489"/>
                      <a:pt x="167" y="471"/>
                      <a:pt x="171" y="464"/>
                    </a:cubicBezTo>
                    <a:cubicBezTo>
                      <a:pt x="184" y="472"/>
                      <a:pt x="198" y="479"/>
                      <a:pt x="213" y="485"/>
                    </a:cubicBezTo>
                    <a:cubicBezTo>
                      <a:pt x="202" y="484"/>
                      <a:pt x="188" y="484"/>
                      <a:pt x="178" y="488"/>
                    </a:cubicBezTo>
                    <a:cubicBezTo>
                      <a:pt x="147" y="501"/>
                      <a:pt x="139" y="521"/>
                      <a:pt x="139" y="521"/>
                    </a:cubicBezTo>
                    <a:cubicBezTo>
                      <a:pt x="139" y="521"/>
                      <a:pt x="170" y="537"/>
                      <a:pt x="192" y="528"/>
                    </a:cubicBezTo>
                    <a:cubicBezTo>
                      <a:pt x="214" y="520"/>
                      <a:pt x="224" y="498"/>
                      <a:pt x="227" y="490"/>
                    </a:cubicBezTo>
                    <a:cubicBezTo>
                      <a:pt x="241" y="495"/>
                      <a:pt x="257" y="498"/>
                      <a:pt x="272" y="500"/>
                    </a:cubicBezTo>
                    <a:cubicBezTo>
                      <a:pt x="262" y="502"/>
                      <a:pt x="249" y="506"/>
                      <a:pt x="240" y="512"/>
                    </a:cubicBezTo>
                    <a:cubicBezTo>
                      <a:pt x="212" y="533"/>
                      <a:pt x="210" y="554"/>
                      <a:pt x="210" y="554"/>
                    </a:cubicBezTo>
                    <a:cubicBezTo>
                      <a:pt x="210" y="554"/>
                      <a:pt x="244" y="561"/>
                      <a:pt x="263" y="547"/>
                    </a:cubicBezTo>
                    <a:cubicBezTo>
                      <a:pt x="282" y="533"/>
                      <a:pt x="286" y="510"/>
                      <a:pt x="287" y="502"/>
                    </a:cubicBezTo>
                    <a:cubicBezTo>
                      <a:pt x="291" y="502"/>
                      <a:pt x="296" y="502"/>
                      <a:pt x="300" y="502"/>
                    </a:cubicBezTo>
                    <a:cubicBezTo>
                      <a:pt x="304" y="502"/>
                      <a:pt x="309" y="502"/>
                      <a:pt x="313" y="502"/>
                    </a:cubicBezTo>
                    <a:cubicBezTo>
                      <a:pt x="314" y="510"/>
                      <a:pt x="318" y="533"/>
                      <a:pt x="337" y="547"/>
                    </a:cubicBezTo>
                    <a:cubicBezTo>
                      <a:pt x="356" y="561"/>
                      <a:pt x="390" y="554"/>
                      <a:pt x="390" y="554"/>
                    </a:cubicBezTo>
                    <a:cubicBezTo>
                      <a:pt x="390" y="554"/>
                      <a:pt x="388" y="533"/>
                      <a:pt x="360" y="512"/>
                    </a:cubicBezTo>
                    <a:cubicBezTo>
                      <a:pt x="352" y="506"/>
                      <a:pt x="338" y="502"/>
                      <a:pt x="328" y="500"/>
                    </a:cubicBezTo>
                    <a:cubicBezTo>
                      <a:pt x="343" y="498"/>
                      <a:pt x="359" y="495"/>
                      <a:pt x="373" y="490"/>
                    </a:cubicBezTo>
                    <a:cubicBezTo>
                      <a:pt x="376" y="498"/>
                      <a:pt x="386" y="520"/>
                      <a:pt x="408" y="528"/>
                    </a:cubicBezTo>
                    <a:cubicBezTo>
                      <a:pt x="430" y="537"/>
                      <a:pt x="461" y="521"/>
                      <a:pt x="461" y="521"/>
                    </a:cubicBezTo>
                    <a:cubicBezTo>
                      <a:pt x="461" y="521"/>
                      <a:pt x="454" y="501"/>
                      <a:pt x="422" y="488"/>
                    </a:cubicBezTo>
                    <a:cubicBezTo>
                      <a:pt x="412" y="484"/>
                      <a:pt x="398" y="484"/>
                      <a:pt x="388" y="485"/>
                    </a:cubicBezTo>
                    <a:cubicBezTo>
                      <a:pt x="402" y="479"/>
                      <a:pt x="416" y="472"/>
                      <a:pt x="429" y="464"/>
                    </a:cubicBezTo>
                    <a:cubicBezTo>
                      <a:pt x="434" y="471"/>
                      <a:pt x="449" y="489"/>
                      <a:pt x="472" y="491"/>
                    </a:cubicBezTo>
                    <a:cubicBezTo>
                      <a:pt x="496" y="493"/>
                      <a:pt x="521" y="470"/>
                      <a:pt x="521" y="470"/>
                    </a:cubicBezTo>
                    <a:cubicBezTo>
                      <a:pt x="521" y="470"/>
                      <a:pt x="509" y="453"/>
                      <a:pt x="475" y="449"/>
                    </a:cubicBezTo>
                    <a:cubicBezTo>
                      <a:pt x="464" y="448"/>
                      <a:pt x="451" y="451"/>
                      <a:pt x="441" y="455"/>
                    </a:cubicBezTo>
                    <a:cubicBezTo>
                      <a:pt x="454" y="445"/>
                      <a:pt x="465" y="435"/>
                      <a:pt x="475" y="424"/>
                    </a:cubicBezTo>
                    <a:cubicBezTo>
                      <a:pt x="482" y="429"/>
                      <a:pt x="501" y="443"/>
                      <a:pt x="524" y="439"/>
                    </a:cubicBezTo>
                    <a:cubicBezTo>
                      <a:pt x="548" y="435"/>
                      <a:pt x="566" y="406"/>
                      <a:pt x="566" y="406"/>
                    </a:cubicBezTo>
                    <a:cubicBezTo>
                      <a:pt x="566" y="406"/>
                      <a:pt x="550" y="393"/>
                      <a:pt x="516" y="397"/>
                    </a:cubicBezTo>
                    <a:cubicBezTo>
                      <a:pt x="505" y="399"/>
                      <a:pt x="494" y="406"/>
                      <a:pt x="485" y="411"/>
                    </a:cubicBezTo>
                    <a:cubicBezTo>
                      <a:pt x="495" y="399"/>
                      <a:pt x="503" y="386"/>
                      <a:pt x="510" y="373"/>
                    </a:cubicBezTo>
                    <a:cubicBezTo>
                      <a:pt x="518" y="376"/>
                      <a:pt x="540" y="384"/>
                      <a:pt x="561" y="375"/>
                    </a:cubicBezTo>
                    <a:cubicBezTo>
                      <a:pt x="583" y="365"/>
                      <a:pt x="593" y="332"/>
                      <a:pt x="593" y="332"/>
                    </a:cubicBezTo>
                    <a:cubicBezTo>
                      <a:pt x="593" y="332"/>
                      <a:pt x="574" y="324"/>
                      <a:pt x="542" y="337"/>
                    </a:cubicBezTo>
                    <a:close/>
                  </a:path>
                </a:pathLst>
              </a:custGeom>
              <a:solidFill>
                <a:schemeClr val="bg1">
                  <a:lumMod val="85000"/>
                  <a:alpha val="40000"/>
                </a:schemeClr>
              </a:solidFill>
              <a:ln>
                <a:noFill/>
              </a:ln>
            </p:spPr>
            <p:txBody>
              <a:bodyPr vert="horz" wrap="square" lIns="91412" tIns="45706" rIns="91412" bIns="45706" numCol="1" anchor="t" anchorCtr="0" compatLnSpc="1"/>
              <a:lstStyle/>
              <a:p>
                <a:endParaRPr lang="zh-CN" altLang="en-US" sz="1800"/>
              </a:p>
            </p:txBody>
          </p:sp>
          <p:sp>
            <p:nvSpPr>
              <p:cNvPr id="201" name="Freeform 3738"/>
              <p:cNvSpPr>
                <a:spLocks noEditPoints="1"/>
              </p:cNvSpPr>
              <p:nvPr/>
            </p:nvSpPr>
            <p:spPr bwMode="auto">
              <a:xfrm>
                <a:off x="661988" y="1631950"/>
                <a:ext cx="1798638" cy="2092325"/>
              </a:xfrm>
              <a:custGeom>
                <a:avLst/>
                <a:gdLst>
                  <a:gd name="T0" fmla="*/ 491 w 566"/>
                  <a:gd name="T1" fmla="*/ 0 h 659"/>
                  <a:gd name="T2" fmla="*/ 491 w 566"/>
                  <a:gd name="T3" fmla="*/ 27 h 659"/>
                  <a:gd name="T4" fmla="*/ 479 w 566"/>
                  <a:gd name="T5" fmla="*/ 38 h 659"/>
                  <a:gd name="T6" fmla="*/ 450 w 566"/>
                  <a:gd name="T7" fmla="*/ 38 h 659"/>
                  <a:gd name="T8" fmla="*/ 450 w 566"/>
                  <a:gd name="T9" fmla="*/ 0 h 659"/>
                  <a:gd name="T10" fmla="*/ 115 w 566"/>
                  <a:gd name="T11" fmla="*/ 0 h 659"/>
                  <a:gd name="T12" fmla="*/ 115 w 566"/>
                  <a:gd name="T13" fmla="*/ 38 h 659"/>
                  <a:gd name="T14" fmla="*/ 87 w 566"/>
                  <a:gd name="T15" fmla="*/ 38 h 659"/>
                  <a:gd name="T16" fmla="*/ 75 w 566"/>
                  <a:gd name="T17" fmla="*/ 27 h 659"/>
                  <a:gd name="T18" fmla="*/ 75 w 566"/>
                  <a:gd name="T19" fmla="*/ 0 h 659"/>
                  <a:gd name="T20" fmla="*/ 0 w 566"/>
                  <a:gd name="T21" fmla="*/ 0 h 659"/>
                  <a:gd name="T22" fmla="*/ 0 w 566"/>
                  <a:gd name="T23" fmla="*/ 64 h 659"/>
                  <a:gd name="T24" fmla="*/ 75 w 566"/>
                  <a:gd name="T25" fmla="*/ 245 h 659"/>
                  <a:gd name="T26" fmla="*/ 155 w 566"/>
                  <a:gd name="T27" fmla="*/ 275 h 659"/>
                  <a:gd name="T28" fmla="*/ 255 w 566"/>
                  <a:gd name="T29" fmla="*/ 332 h 659"/>
                  <a:gd name="T30" fmla="*/ 255 w 566"/>
                  <a:gd name="T31" fmla="*/ 391 h 659"/>
                  <a:gd name="T32" fmla="*/ 238 w 566"/>
                  <a:gd name="T33" fmla="*/ 414 h 659"/>
                  <a:gd name="T34" fmla="*/ 238 w 566"/>
                  <a:gd name="T35" fmla="*/ 430 h 659"/>
                  <a:gd name="T36" fmla="*/ 255 w 566"/>
                  <a:gd name="T37" fmla="*/ 452 h 659"/>
                  <a:gd name="T38" fmla="*/ 255 w 566"/>
                  <a:gd name="T39" fmla="*/ 499 h 659"/>
                  <a:gd name="T40" fmla="*/ 238 w 566"/>
                  <a:gd name="T41" fmla="*/ 522 h 659"/>
                  <a:gd name="T42" fmla="*/ 238 w 566"/>
                  <a:gd name="T43" fmla="*/ 538 h 659"/>
                  <a:gd name="T44" fmla="*/ 255 w 566"/>
                  <a:gd name="T45" fmla="*/ 560 h 659"/>
                  <a:gd name="T46" fmla="*/ 255 w 566"/>
                  <a:gd name="T47" fmla="*/ 571 h 659"/>
                  <a:gd name="T48" fmla="*/ 221 w 566"/>
                  <a:gd name="T49" fmla="*/ 622 h 659"/>
                  <a:gd name="T50" fmla="*/ 165 w 566"/>
                  <a:gd name="T51" fmla="*/ 659 h 659"/>
                  <a:gd name="T52" fmla="*/ 399 w 566"/>
                  <a:gd name="T53" fmla="*/ 659 h 659"/>
                  <a:gd name="T54" fmla="*/ 367 w 566"/>
                  <a:gd name="T55" fmla="*/ 628 h 659"/>
                  <a:gd name="T56" fmla="*/ 310 w 566"/>
                  <a:gd name="T57" fmla="*/ 571 h 659"/>
                  <a:gd name="T58" fmla="*/ 310 w 566"/>
                  <a:gd name="T59" fmla="*/ 560 h 659"/>
                  <a:gd name="T60" fmla="*/ 327 w 566"/>
                  <a:gd name="T61" fmla="*/ 538 h 659"/>
                  <a:gd name="T62" fmla="*/ 327 w 566"/>
                  <a:gd name="T63" fmla="*/ 522 h 659"/>
                  <a:gd name="T64" fmla="*/ 310 w 566"/>
                  <a:gd name="T65" fmla="*/ 499 h 659"/>
                  <a:gd name="T66" fmla="*/ 310 w 566"/>
                  <a:gd name="T67" fmla="*/ 452 h 659"/>
                  <a:gd name="T68" fmla="*/ 327 w 566"/>
                  <a:gd name="T69" fmla="*/ 430 h 659"/>
                  <a:gd name="T70" fmla="*/ 327 w 566"/>
                  <a:gd name="T71" fmla="*/ 414 h 659"/>
                  <a:gd name="T72" fmla="*/ 310 w 566"/>
                  <a:gd name="T73" fmla="*/ 391 h 659"/>
                  <a:gd name="T74" fmla="*/ 310 w 566"/>
                  <a:gd name="T75" fmla="*/ 332 h 659"/>
                  <a:gd name="T76" fmla="*/ 410 w 566"/>
                  <a:gd name="T77" fmla="*/ 275 h 659"/>
                  <a:gd name="T78" fmla="*/ 491 w 566"/>
                  <a:gd name="T79" fmla="*/ 245 h 659"/>
                  <a:gd name="T80" fmla="*/ 566 w 566"/>
                  <a:gd name="T81" fmla="*/ 64 h 659"/>
                  <a:gd name="T82" fmla="*/ 566 w 566"/>
                  <a:gd name="T83" fmla="*/ 0 h 659"/>
                  <a:gd name="T84" fmla="*/ 491 w 566"/>
                  <a:gd name="T85" fmla="*/ 0 h 659"/>
                  <a:gd name="T86" fmla="*/ 50 w 566"/>
                  <a:gd name="T87" fmla="*/ 173 h 659"/>
                  <a:gd name="T88" fmla="*/ 27 w 566"/>
                  <a:gd name="T89" fmla="*/ 28 h 659"/>
                  <a:gd name="T90" fmla="*/ 49 w 566"/>
                  <a:gd name="T91" fmla="*/ 28 h 659"/>
                  <a:gd name="T92" fmla="*/ 77 w 566"/>
                  <a:gd name="T93" fmla="*/ 67 h 659"/>
                  <a:gd name="T94" fmla="*/ 115 w 566"/>
                  <a:gd name="T95" fmla="*/ 67 h 659"/>
                  <a:gd name="T96" fmla="*/ 115 w 566"/>
                  <a:gd name="T97" fmla="*/ 167 h 659"/>
                  <a:gd name="T98" fmla="*/ 133 w 566"/>
                  <a:gd name="T99" fmla="*/ 243 h 659"/>
                  <a:gd name="T100" fmla="*/ 50 w 566"/>
                  <a:gd name="T101" fmla="*/ 173 h 659"/>
                  <a:gd name="T102" fmla="*/ 516 w 566"/>
                  <a:gd name="T103" fmla="*/ 173 h 659"/>
                  <a:gd name="T104" fmla="*/ 431 w 566"/>
                  <a:gd name="T105" fmla="*/ 243 h 659"/>
                  <a:gd name="T106" fmla="*/ 450 w 566"/>
                  <a:gd name="T107" fmla="*/ 167 h 659"/>
                  <a:gd name="T108" fmla="*/ 450 w 566"/>
                  <a:gd name="T109" fmla="*/ 67 h 659"/>
                  <a:gd name="T110" fmla="*/ 489 w 566"/>
                  <a:gd name="T111" fmla="*/ 67 h 659"/>
                  <a:gd name="T112" fmla="*/ 517 w 566"/>
                  <a:gd name="T113" fmla="*/ 28 h 659"/>
                  <a:gd name="T114" fmla="*/ 539 w 566"/>
                  <a:gd name="T115" fmla="*/ 28 h 659"/>
                  <a:gd name="T116" fmla="*/ 516 w 566"/>
                  <a:gd name="T117" fmla="*/ 173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659">
                    <a:moveTo>
                      <a:pt x="491" y="0"/>
                    </a:moveTo>
                    <a:cubicBezTo>
                      <a:pt x="491" y="0"/>
                      <a:pt x="491" y="18"/>
                      <a:pt x="491" y="27"/>
                    </a:cubicBezTo>
                    <a:cubicBezTo>
                      <a:pt x="491" y="36"/>
                      <a:pt x="485" y="38"/>
                      <a:pt x="479" y="38"/>
                    </a:cubicBezTo>
                    <a:cubicBezTo>
                      <a:pt x="474" y="38"/>
                      <a:pt x="455" y="38"/>
                      <a:pt x="450" y="38"/>
                    </a:cubicBezTo>
                    <a:cubicBezTo>
                      <a:pt x="450" y="0"/>
                      <a:pt x="450" y="0"/>
                      <a:pt x="450" y="0"/>
                    </a:cubicBezTo>
                    <a:cubicBezTo>
                      <a:pt x="115" y="0"/>
                      <a:pt x="115" y="0"/>
                      <a:pt x="115" y="0"/>
                    </a:cubicBezTo>
                    <a:cubicBezTo>
                      <a:pt x="115" y="38"/>
                      <a:pt x="115" y="38"/>
                      <a:pt x="115" y="38"/>
                    </a:cubicBezTo>
                    <a:cubicBezTo>
                      <a:pt x="108" y="38"/>
                      <a:pt x="92" y="38"/>
                      <a:pt x="87" y="38"/>
                    </a:cubicBezTo>
                    <a:cubicBezTo>
                      <a:pt x="81" y="38"/>
                      <a:pt x="75" y="36"/>
                      <a:pt x="75" y="27"/>
                    </a:cubicBezTo>
                    <a:cubicBezTo>
                      <a:pt x="75" y="18"/>
                      <a:pt x="75" y="0"/>
                      <a:pt x="75" y="0"/>
                    </a:cubicBezTo>
                    <a:cubicBezTo>
                      <a:pt x="0" y="0"/>
                      <a:pt x="0" y="0"/>
                      <a:pt x="0" y="0"/>
                    </a:cubicBezTo>
                    <a:cubicBezTo>
                      <a:pt x="0" y="0"/>
                      <a:pt x="0" y="44"/>
                      <a:pt x="0" y="64"/>
                    </a:cubicBezTo>
                    <a:cubicBezTo>
                      <a:pt x="0" y="130"/>
                      <a:pt x="16" y="204"/>
                      <a:pt x="75" y="245"/>
                    </a:cubicBezTo>
                    <a:cubicBezTo>
                      <a:pt x="105" y="266"/>
                      <a:pt x="134" y="273"/>
                      <a:pt x="155" y="275"/>
                    </a:cubicBezTo>
                    <a:cubicBezTo>
                      <a:pt x="180" y="304"/>
                      <a:pt x="215" y="325"/>
                      <a:pt x="255" y="332"/>
                    </a:cubicBezTo>
                    <a:cubicBezTo>
                      <a:pt x="255" y="391"/>
                      <a:pt x="255" y="391"/>
                      <a:pt x="255" y="391"/>
                    </a:cubicBezTo>
                    <a:cubicBezTo>
                      <a:pt x="245" y="394"/>
                      <a:pt x="238" y="403"/>
                      <a:pt x="238" y="414"/>
                    </a:cubicBezTo>
                    <a:cubicBezTo>
                      <a:pt x="238" y="430"/>
                      <a:pt x="238" y="430"/>
                      <a:pt x="238" y="430"/>
                    </a:cubicBezTo>
                    <a:cubicBezTo>
                      <a:pt x="238" y="440"/>
                      <a:pt x="245" y="449"/>
                      <a:pt x="255" y="452"/>
                    </a:cubicBezTo>
                    <a:cubicBezTo>
                      <a:pt x="255" y="499"/>
                      <a:pt x="255" y="499"/>
                      <a:pt x="255" y="499"/>
                    </a:cubicBezTo>
                    <a:cubicBezTo>
                      <a:pt x="245" y="502"/>
                      <a:pt x="238" y="511"/>
                      <a:pt x="238" y="522"/>
                    </a:cubicBezTo>
                    <a:cubicBezTo>
                      <a:pt x="238" y="538"/>
                      <a:pt x="238" y="538"/>
                      <a:pt x="238" y="538"/>
                    </a:cubicBezTo>
                    <a:cubicBezTo>
                      <a:pt x="238" y="548"/>
                      <a:pt x="245" y="557"/>
                      <a:pt x="255" y="560"/>
                    </a:cubicBezTo>
                    <a:cubicBezTo>
                      <a:pt x="255" y="571"/>
                      <a:pt x="255" y="571"/>
                      <a:pt x="255" y="571"/>
                    </a:cubicBezTo>
                    <a:cubicBezTo>
                      <a:pt x="255" y="600"/>
                      <a:pt x="231" y="616"/>
                      <a:pt x="221" y="622"/>
                    </a:cubicBezTo>
                    <a:cubicBezTo>
                      <a:pt x="201" y="634"/>
                      <a:pt x="165" y="621"/>
                      <a:pt x="165" y="659"/>
                    </a:cubicBezTo>
                    <a:cubicBezTo>
                      <a:pt x="399" y="659"/>
                      <a:pt x="399" y="659"/>
                      <a:pt x="399" y="659"/>
                    </a:cubicBezTo>
                    <a:cubicBezTo>
                      <a:pt x="399" y="659"/>
                      <a:pt x="399" y="632"/>
                      <a:pt x="367" y="628"/>
                    </a:cubicBezTo>
                    <a:cubicBezTo>
                      <a:pt x="340" y="625"/>
                      <a:pt x="310" y="606"/>
                      <a:pt x="310" y="571"/>
                    </a:cubicBezTo>
                    <a:cubicBezTo>
                      <a:pt x="310" y="560"/>
                      <a:pt x="310" y="560"/>
                      <a:pt x="310" y="560"/>
                    </a:cubicBezTo>
                    <a:cubicBezTo>
                      <a:pt x="320" y="557"/>
                      <a:pt x="327" y="548"/>
                      <a:pt x="327" y="538"/>
                    </a:cubicBezTo>
                    <a:cubicBezTo>
                      <a:pt x="327" y="522"/>
                      <a:pt x="327" y="522"/>
                      <a:pt x="327" y="522"/>
                    </a:cubicBezTo>
                    <a:cubicBezTo>
                      <a:pt x="327" y="511"/>
                      <a:pt x="320" y="502"/>
                      <a:pt x="310" y="499"/>
                    </a:cubicBezTo>
                    <a:cubicBezTo>
                      <a:pt x="310" y="452"/>
                      <a:pt x="310" y="452"/>
                      <a:pt x="310" y="452"/>
                    </a:cubicBezTo>
                    <a:cubicBezTo>
                      <a:pt x="320" y="449"/>
                      <a:pt x="327" y="440"/>
                      <a:pt x="327" y="430"/>
                    </a:cubicBezTo>
                    <a:cubicBezTo>
                      <a:pt x="327" y="414"/>
                      <a:pt x="327" y="414"/>
                      <a:pt x="327" y="414"/>
                    </a:cubicBezTo>
                    <a:cubicBezTo>
                      <a:pt x="327" y="403"/>
                      <a:pt x="320" y="394"/>
                      <a:pt x="310" y="391"/>
                    </a:cubicBezTo>
                    <a:cubicBezTo>
                      <a:pt x="310" y="332"/>
                      <a:pt x="310" y="332"/>
                      <a:pt x="310" y="332"/>
                    </a:cubicBezTo>
                    <a:cubicBezTo>
                      <a:pt x="350" y="325"/>
                      <a:pt x="385" y="304"/>
                      <a:pt x="410" y="275"/>
                    </a:cubicBezTo>
                    <a:cubicBezTo>
                      <a:pt x="430" y="273"/>
                      <a:pt x="460" y="266"/>
                      <a:pt x="491" y="245"/>
                    </a:cubicBezTo>
                    <a:cubicBezTo>
                      <a:pt x="550" y="204"/>
                      <a:pt x="566" y="130"/>
                      <a:pt x="566" y="64"/>
                    </a:cubicBezTo>
                    <a:cubicBezTo>
                      <a:pt x="566" y="44"/>
                      <a:pt x="566" y="0"/>
                      <a:pt x="566" y="0"/>
                    </a:cubicBezTo>
                    <a:lnTo>
                      <a:pt x="491" y="0"/>
                    </a:lnTo>
                    <a:close/>
                    <a:moveTo>
                      <a:pt x="50" y="173"/>
                    </a:moveTo>
                    <a:cubicBezTo>
                      <a:pt x="19" y="119"/>
                      <a:pt x="27" y="28"/>
                      <a:pt x="27" y="28"/>
                    </a:cubicBezTo>
                    <a:cubicBezTo>
                      <a:pt x="49" y="28"/>
                      <a:pt x="49" y="28"/>
                      <a:pt x="49" y="28"/>
                    </a:cubicBezTo>
                    <a:cubicBezTo>
                      <a:pt x="49" y="56"/>
                      <a:pt x="64" y="67"/>
                      <a:pt x="77" y="67"/>
                    </a:cubicBezTo>
                    <a:cubicBezTo>
                      <a:pt x="87" y="67"/>
                      <a:pt x="108" y="67"/>
                      <a:pt x="115" y="67"/>
                    </a:cubicBezTo>
                    <a:cubicBezTo>
                      <a:pt x="115" y="167"/>
                      <a:pt x="115" y="167"/>
                      <a:pt x="115" y="167"/>
                    </a:cubicBezTo>
                    <a:cubicBezTo>
                      <a:pt x="115" y="194"/>
                      <a:pt x="122" y="220"/>
                      <a:pt x="133" y="243"/>
                    </a:cubicBezTo>
                    <a:cubicBezTo>
                      <a:pt x="111" y="237"/>
                      <a:pt x="76" y="219"/>
                      <a:pt x="50" y="173"/>
                    </a:cubicBezTo>
                    <a:close/>
                    <a:moveTo>
                      <a:pt x="516" y="173"/>
                    </a:moveTo>
                    <a:cubicBezTo>
                      <a:pt x="489" y="220"/>
                      <a:pt x="454" y="238"/>
                      <a:pt x="431" y="243"/>
                    </a:cubicBezTo>
                    <a:cubicBezTo>
                      <a:pt x="443" y="220"/>
                      <a:pt x="450" y="194"/>
                      <a:pt x="450" y="167"/>
                    </a:cubicBezTo>
                    <a:cubicBezTo>
                      <a:pt x="450" y="67"/>
                      <a:pt x="450" y="67"/>
                      <a:pt x="450" y="67"/>
                    </a:cubicBezTo>
                    <a:cubicBezTo>
                      <a:pt x="456" y="67"/>
                      <a:pt x="478" y="67"/>
                      <a:pt x="489" y="67"/>
                    </a:cubicBezTo>
                    <a:cubicBezTo>
                      <a:pt x="502" y="67"/>
                      <a:pt x="517" y="56"/>
                      <a:pt x="517" y="28"/>
                    </a:cubicBezTo>
                    <a:cubicBezTo>
                      <a:pt x="539" y="28"/>
                      <a:pt x="539" y="28"/>
                      <a:pt x="539" y="28"/>
                    </a:cubicBezTo>
                    <a:cubicBezTo>
                      <a:pt x="539" y="28"/>
                      <a:pt x="547" y="119"/>
                      <a:pt x="516" y="173"/>
                    </a:cubicBezTo>
                    <a:close/>
                  </a:path>
                </a:pathLst>
              </a:custGeom>
              <a:solidFill>
                <a:srgbClr val="DBC2DA"/>
              </a:solidFill>
              <a:ln>
                <a:noFill/>
              </a:ln>
            </p:spPr>
            <p:txBody>
              <a:bodyPr vert="horz" wrap="square" lIns="91412" tIns="45706" rIns="91412" bIns="45706" numCol="1" anchor="t" anchorCtr="0" compatLnSpc="1"/>
              <a:lstStyle/>
              <a:p>
                <a:endParaRPr lang="zh-CN" altLang="en-US" sz="1800" dirty="0"/>
              </a:p>
            </p:txBody>
          </p:sp>
          <p:grpSp>
            <p:nvGrpSpPr>
              <p:cNvPr id="202" name="组合 58"/>
              <p:cNvGrpSpPr/>
              <p:nvPr/>
            </p:nvGrpSpPr>
            <p:grpSpPr>
              <a:xfrm>
                <a:off x="1090613" y="2070100"/>
                <a:ext cx="941388" cy="647700"/>
                <a:chOff x="1090613" y="2070100"/>
                <a:chExt cx="941388" cy="647700"/>
              </a:xfrm>
            </p:grpSpPr>
            <p:sp>
              <p:nvSpPr>
                <p:cNvPr id="203" name="Freeform 3739"/>
                <p:cNvSpPr/>
                <p:nvPr/>
              </p:nvSpPr>
              <p:spPr bwMode="auto">
                <a:xfrm>
                  <a:off x="1835151" y="2092325"/>
                  <a:ext cx="92075" cy="88900"/>
                </a:xfrm>
                <a:custGeom>
                  <a:avLst/>
                  <a:gdLst>
                    <a:gd name="T0" fmla="*/ 23 w 29"/>
                    <a:gd name="T1" fmla="*/ 28 h 28"/>
                    <a:gd name="T2" fmla="*/ 10 w 29"/>
                    <a:gd name="T3" fmla="*/ 9 h 28"/>
                    <a:gd name="T4" fmla="*/ 24 w 29"/>
                    <a:gd name="T5" fmla="*/ 28 h 28"/>
                    <a:gd name="T6" fmla="*/ 2 w 29"/>
                    <a:gd name="T7" fmla="*/ 0 h 28"/>
                    <a:gd name="T8" fmla="*/ 23 w 29"/>
                    <a:gd name="T9" fmla="*/ 28 h 28"/>
                  </a:gdLst>
                  <a:ahLst/>
                  <a:cxnLst>
                    <a:cxn ang="0">
                      <a:pos x="T0" y="T1"/>
                    </a:cxn>
                    <a:cxn ang="0">
                      <a:pos x="T2" y="T3"/>
                    </a:cxn>
                    <a:cxn ang="0">
                      <a:pos x="T4" y="T5"/>
                    </a:cxn>
                    <a:cxn ang="0">
                      <a:pos x="T6" y="T7"/>
                    </a:cxn>
                    <a:cxn ang="0">
                      <a:pos x="T8" y="T9"/>
                    </a:cxn>
                  </a:cxnLst>
                  <a:rect l="0" t="0" r="r" b="b"/>
                  <a:pathLst>
                    <a:path w="29" h="28">
                      <a:moveTo>
                        <a:pt x="23" y="28"/>
                      </a:moveTo>
                      <a:cubicBezTo>
                        <a:pt x="21" y="24"/>
                        <a:pt x="16" y="16"/>
                        <a:pt x="10" y="9"/>
                      </a:cubicBezTo>
                      <a:cubicBezTo>
                        <a:pt x="10" y="9"/>
                        <a:pt x="19" y="18"/>
                        <a:pt x="24" y="28"/>
                      </a:cubicBezTo>
                      <a:cubicBezTo>
                        <a:pt x="25" y="25"/>
                        <a:pt x="29" y="3"/>
                        <a:pt x="2" y="0"/>
                      </a:cubicBezTo>
                      <a:cubicBezTo>
                        <a:pt x="2" y="0"/>
                        <a:pt x="0" y="26"/>
                        <a:pt x="23"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04" name="Freeform 3740"/>
                <p:cNvSpPr/>
                <p:nvPr/>
              </p:nvSpPr>
              <p:spPr bwMode="auto">
                <a:xfrm>
                  <a:off x="1822451" y="2190750"/>
                  <a:ext cx="95250" cy="88900"/>
                </a:xfrm>
                <a:custGeom>
                  <a:avLst/>
                  <a:gdLst>
                    <a:gd name="T0" fmla="*/ 24 w 30"/>
                    <a:gd name="T1" fmla="*/ 28 h 28"/>
                    <a:gd name="T2" fmla="*/ 10 w 30"/>
                    <a:gd name="T3" fmla="*/ 9 h 28"/>
                    <a:gd name="T4" fmla="*/ 25 w 30"/>
                    <a:gd name="T5" fmla="*/ 28 h 28"/>
                    <a:gd name="T6" fmla="*/ 3 w 30"/>
                    <a:gd name="T7" fmla="*/ 0 h 28"/>
                    <a:gd name="T8" fmla="*/ 24 w 30"/>
                    <a:gd name="T9" fmla="*/ 28 h 28"/>
                  </a:gdLst>
                  <a:ahLst/>
                  <a:cxnLst>
                    <a:cxn ang="0">
                      <a:pos x="T0" y="T1"/>
                    </a:cxn>
                    <a:cxn ang="0">
                      <a:pos x="T2" y="T3"/>
                    </a:cxn>
                    <a:cxn ang="0">
                      <a:pos x="T4" y="T5"/>
                    </a:cxn>
                    <a:cxn ang="0">
                      <a:pos x="T6" y="T7"/>
                    </a:cxn>
                    <a:cxn ang="0">
                      <a:pos x="T8" y="T9"/>
                    </a:cxn>
                  </a:cxnLst>
                  <a:rect l="0" t="0" r="r" b="b"/>
                  <a:pathLst>
                    <a:path w="30" h="28">
                      <a:moveTo>
                        <a:pt x="24" y="28"/>
                      </a:moveTo>
                      <a:cubicBezTo>
                        <a:pt x="21" y="23"/>
                        <a:pt x="17" y="16"/>
                        <a:pt x="10" y="9"/>
                      </a:cubicBezTo>
                      <a:cubicBezTo>
                        <a:pt x="10" y="9"/>
                        <a:pt x="20" y="18"/>
                        <a:pt x="25" y="28"/>
                      </a:cubicBezTo>
                      <a:cubicBezTo>
                        <a:pt x="25" y="25"/>
                        <a:pt x="30" y="2"/>
                        <a:pt x="3" y="0"/>
                      </a:cubicBezTo>
                      <a:cubicBezTo>
                        <a:pt x="3" y="0"/>
                        <a:pt x="0" y="26"/>
                        <a:pt x="24"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05" name="Freeform 3741"/>
                <p:cNvSpPr/>
                <p:nvPr/>
              </p:nvSpPr>
              <p:spPr bwMode="auto">
                <a:xfrm>
                  <a:off x="1803401" y="2270125"/>
                  <a:ext cx="92075" cy="85725"/>
                </a:xfrm>
                <a:custGeom>
                  <a:avLst/>
                  <a:gdLst>
                    <a:gd name="T0" fmla="*/ 23 w 29"/>
                    <a:gd name="T1" fmla="*/ 27 h 27"/>
                    <a:gd name="T2" fmla="*/ 10 w 29"/>
                    <a:gd name="T3" fmla="*/ 9 h 27"/>
                    <a:gd name="T4" fmla="*/ 24 w 29"/>
                    <a:gd name="T5" fmla="*/ 27 h 27"/>
                    <a:gd name="T6" fmla="*/ 2 w 29"/>
                    <a:gd name="T7" fmla="*/ 0 h 27"/>
                    <a:gd name="T8" fmla="*/ 23 w 29"/>
                    <a:gd name="T9" fmla="*/ 27 h 27"/>
                  </a:gdLst>
                  <a:ahLst/>
                  <a:cxnLst>
                    <a:cxn ang="0">
                      <a:pos x="T0" y="T1"/>
                    </a:cxn>
                    <a:cxn ang="0">
                      <a:pos x="T2" y="T3"/>
                    </a:cxn>
                    <a:cxn ang="0">
                      <a:pos x="T4" y="T5"/>
                    </a:cxn>
                    <a:cxn ang="0">
                      <a:pos x="T6" y="T7"/>
                    </a:cxn>
                    <a:cxn ang="0">
                      <a:pos x="T8" y="T9"/>
                    </a:cxn>
                  </a:cxnLst>
                  <a:rect l="0" t="0" r="r" b="b"/>
                  <a:pathLst>
                    <a:path w="29" h="27">
                      <a:moveTo>
                        <a:pt x="23" y="27"/>
                      </a:moveTo>
                      <a:cubicBezTo>
                        <a:pt x="21" y="23"/>
                        <a:pt x="17" y="16"/>
                        <a:pt x="10" y="9"/>
                      </a:cubicBezTo>
                      <a:cubicBezTo>
                        <a:pt x="10" y="9"/>
                        <a:pt x="19" y="17"/>
                        <a:pt x="24" y="27"/>
                      </a:cubicBezTo>
                      <a:cubicBezTo>
                        <a:pt x="25" y="24"/>
                        <a:pt x="29" y="2"/>
                        <a:pt x="2" y="0"/>
                      </a:cubicBezTo>
                      <a:cubicBezTo>
                        <a:pt x="2" y="0"/>
                        <a:pt x="0" y="26"/>
                        <a:pt x="2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06" name="Freeform 3742"/>
                <p:cNvSpPr/>
                <p:nvPr/>
              </p:nvSpPr>
              <p:spPr bwMode="auto">
                <a:xfrm>
                  <a:off x="1755776" y="2333625"/>
                  <a:ext cx="107950" cy="101600"/>
                </a:xfrm>
                <a:custGeom>
                  <a:avLst/>
                  <a:gdLst>
                    <a:gd name="T0" fmla="*/ 21 w 34"/>
                    <a:gd name="T1" fmla="*/ 32 h 32"/>
                    <a:gd name="T2" fmla="*/ 14 w 34"/>
                    <a:gd name="T3" fmla="*/ 11 h 32"/>
                    <a:gd name="T4" fmla="*/ 23 w 34"/>
                    <a:gd name="T5" fmla="*/ 32 h 32"/>
                    <a:gd name="T6" fmla="*/ 9 w 34"/>
                    <a:gd name="T7" fmla="*/ 0 h 32"/>
                    <a:gd name="T8" fmla="*/ 21 w 34"/>
                    <a:gd name="T9" fmla="*/ 32 h 32"/>
                  </a:gdLst>
                  <a:ahLst/>
                  <a:cxnLst>
                    <a:cxn ang="0">
                      <a:pos x="T0" y="T1"/>
                    </a:cxn>
                    <a:cxn ang="0">
                      <a:pos x="T2" y="T3"/>
                    </a:cxn>
                    <a:cxn ang="0">
                      <a:pos x="T4" y="T5"/>
                    </a:cxn>
                    <a:cxn ang="0">
                      <a:pos x="T6" y="T7"/>
                    </a:cxn>
                    <a:cxn ang="0">
                      <a:pos x="T8" y="T9"/>
                    </a:cxn>
                  </a:cxnLst>
                  <a:rect l="0" t="0" r="r" b="b"/>
                  <a:pathLst>
                    <a:path w="34" h="32">
                      <a:moveTo>
                        <a:pt x="21" y="32"/>
                      </a:moveTo>
                      <a:cubicBezTo>
                        <a:pt x="20" y="27"/>
                        <a:pt x="18" y="19"/>
                        <a:pt x="14" y="11"/>
                      </a:cubicBezTo>
                      <a:cubicBezTo>
                        <a:pt x="14" y="11"/>
                        <a:pt x="20" y="21"/>
                        <a:pt x="23" y="32"/>
                      </a:cubicBezTo>
                      <a:cubicBezTo>
                        <a:pt x="24" y="30"/>
                        <a:pt x="34" y="9"/>
                        <a:pt x="9" y="0"/>
                      </a:cubicBezTo>
                      <a:cubicBezTo>
                        <a:pt x="9" y="0"/>
                        <a:pt x="0" y="24"/>
                        <a:pt x="2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07" name="Freeform 3743"/>
                <p:cNvSpPr/>
                <p:nvPr/>
              </p:nvSpPr>
              <p:spPr bwMode="auto">
                <a:xfrm>
                  <a:off x="1685926" y="2387600"/>
                  <a:ext cx="120650" cy="111125"/>
                </a:xfrm>
                <a:custGeom>
                  <a:avLst/>
                  <a:gdLst>
                    <a:gd name="T0" fmla="*/ 19 w 38"/>
                    <a:gd name="T1" fmla="*/ 34 h 35"/>
                    <a:gd name="T2" fmla="*/ 17 w 38"/>
                    <a:gd name="T3" fmla="*/ 12 h 35"/>
                    <a:gd name="T4" fmla="*/ 21 w 38"/>
                    <a:gd name="T5" fmla="*/ 35 h 35"/>
                    <a:gd name="T6" fmla="*/ 15 w 38"/>
                    <a:gd name="T7" fmla="*/ 0 h 35"/>
                    <a:gd name="T8" fmla="*/ 19 w 38"/>
                    <a:gd name="T9" fmla="*/ 34 h 35"/>
                  </a:gdLst>
                  <a:ahLst/>
                  <a:cxnLst>
                    <a:cxn ang="0">
                      <a:pos x="T0" y="T1"/>
                    </a:cxn>
                    <a:cxn ang="0">
                      <a:pos x="T2" y="T3"/>
                    </a:cxn>
                    <a:cxn ang="0">
                      <a:pos x="T4" y="T5"/>
                    </a:cxn>
                    <a:cxn ang="0">
                      <a:pos x="T6" y="T7"/>
                    </a:cxn>
                    <a:cxn ang="0">
                      <a:pos x="T8" y="T9"/>
                    </a:cxn>
                  </a:cxnLst>
                  <a:rect l="0" t="0" r="r" b="b"/>
                  <a:pathLst>
                    <a:path w="38" h="35">
                      <a:moveTo>
                        <a:pt x="19" y="34"/>
                      </a:moveTo>
                      <a:cubicBezTo>
                        <a:pt x="20" y="30"/>
                        <a:pt x="20" y="21"/>
                        <a:pt x="17" y="12"/>
                      </a:cubicBezTo>
                      <a:cubicBezTo>
                        <a:pt x="17" y="12"/>
                        <a:pt x="21" y="24"/>
                        <a:pt x="21" y="35"/>
                      </a:cubicBezTo>
                      <a:cubicBezTo>
                        <a:pt x="23" y="33"/>
                        <a:pt x="38" y="16"/>
                        <a:pt x="15" y="0"/>
                      </a:cubicBezTo>
                      <a:cubicBezTo>
                        <a:pt x="15" y="0"/>
                        <a:pt x="0" y="21"/>
                        <a:pt x="19"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08" name="Freeform 3744"/>
                <p:cNvSpPr/>
                <p:nvPr/>
              </p:nvSpPr>
              <p:spPr bwMode="auto">
                <a:xfrm>
                  <a:off x="1600201" y="2422525"/>
                  <a:ext cx="117475" cy="111125"/>
                </a:xfrm>
                <a:custGeom>
                  <a:avLst/>
                  <a:gdLst>
                    <a:gd name="T0" fmla="*/ 19 w 37"/>
                    <a:gd name="T1" fmla="*/ 12 h 35"/>
                    <a:gd name="T2" fmla="*/ 15 w 37"/>
                    <a:gd name="T3" fmla="*/ 35 h 35"/>
                    <a:gd name="T4" fmla="*/ 21 w 37"/>
                    <a:gd name="T5" fmla="*/ 0 h 35"/>
                    <a:gd name="T6" fmla="*/ 14 w 37"/>
                    <a:gd name="T7" fmla="*/ 34 h 35"/>
                    <a:gd name="T8" fmla="*/ 19 w 37"/>
                    <a:gd name="T9" fmla="*/ 12 h 35"/>
                  </a:gdLst>
                  <a:ahLst/>
                  <a:cxnLst>
                    <a:cxn ang="0">
                      <a:pos x="T0" y="T1"/>
                    </a:cxn>
                    <a:cxn ang="0">
                      <a:pos x="T2" y="T3"/>
                    </a:cxn>
                    <a:cxn ang="0">
                      <a:pos x="T4" y="T5"/>
                    </a:cxn>
                    <a:cxn ang="0">
                      <a:pos x="T6" y="T7"/>
                    </a:cxn>
                    <a:cxn ang="0">
                      <a:pos x="T8" y="T9"/>
                    </a:cxn>
                  </a:cxnLst>
                  <a:rect l="0" t="0" r="r" b="b"/>
                  <a:pathLst>
                    <a:path w="37" h="35">
                      <a:moveTo>
                        <a:pt x="19" y="12"/>
                      </a:moveTo>
                      <a:cubicBezTo>
                        <a:pt x="19" y="12"/>
                        <a:pt x="19" y="24"/>
                        <a:pt x="15" y="35"/>
                      </a:cubicBezTo>
                      <a:cubicBezTo>
                        <a:pt x="17" y="34"/>
                        <a:pt x="37" y="22"/>
                        <a:pt x="21" y="0"/>
                      </a:cubicBezTo>
                      <a:cubicBezTo>
                        <a:pt x="21" y="0"/>
                        <a:pt x="0" y="16"/>
                        <a:pt x="14" y="34"/>
                      </a:cubicBezTo>
                      <a:cubicBezTo>
                        <a:pt x="16" y="30"/>
                        <a:pt x="19" y="21"/>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09" name="Freeform 3745"/>
                <p:cNvSpPr/>
                <p:nvPr/>
              </p:nvSpPr>
              <p:spPr bwMode="auto">
                <a:xfrm>
                  <a:off x="1682751" y="2530475"/>
                  <a:ext cx="111125" cy="117475"/>
                </a:xfrm>
                <a:custGeom>
                  <a:avLst/>
                  <a:gdLst>
                    <a:gd name="T0" fmla="*/ 1 w 35"/>
                    <a:gd name="T1" fmla="*/ 13 h 37"/>
                    <a:gd name="T2" fmla="*/ 23 w 35"/>
                    <a:gd name="T3" fmla="*/ 19 h 37"/>
                    <a:gd name="T4" fmla="*/ 0 w 35"/>
                    <a:gd name="T5" fmla="*/ 14 h 37"/>
                    <a:gd name="T6" fmla="*/ 35 w 35"/>
                    <a:gd name="T7" fmla="*/ 21 h 37"/>
                    <a:gd name="T8" fmla="*/ 1 w 35"/>
                    <a:gd name="T9" fmla="*/ 13 h 37"/>
                  </a:gdLst>
                  <a:ahLst/>
                  <a:cxnLst>
                    <a:cxn ang="0">
                      <a:pos x="T0" y="T1"/>
                    </a:cxn>
                    <a:cxn ang="0">
                      <a:pos x="T2" y="T3"/>
                    </a:cxn>
                    <a:cxn ang="0">
                      <a:pos x="T4" y="T5"/>
                    </a:cxn>
                    <a:cxn ang="0">
                      <a:pos x="T6" y="T7"/>
                    </a:cxn>
                    <a:cxn ang="0">
                      <a:pos x="T8" y="T9"/>
                    </a:cxn>
                  </a:cxnLst>
                  <a:rect l="0" t="0" r="r" b="b"/>
                  <a:pathLst>
                    <a:path w="35" h="37">
                      <a:moveTo>
                        <a:pt x="1" y="13"/>
                      </a:moveTo>
                      <a:cubicBezTo>
                        <a:pt x="6" y="15"/>
                        <a:pt x="14" y="18"/>
                        <a:pt x="23" y="19"/>
                      </a:cubicBezTo>
                      <a:cubicBezTo>
                        <a:pt x="23" y="19"/>
                        <a:pt x="11" y="18"/>
                        <a:pt x="0" y="14"/>
                      </a:cubicBezTo>
                      <a:cubicBezTo>
                        <a:pt x="2" y="17"/>
                        <a:pt x="13" y="37"/>
                        <a:pt x="35" y="21"/>
                      </a:cubicBezTo>
                      <a:cubicBezTo>
                        <a:pt x="35" y="21"/>
                        <a:pt x="20" y="0"/>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0" name="Freeform 3746"/>
                <p:cNvSpPr/>
                <p:nvPr/>
              </p:nvSpPr>
              <p:spPr bwMode="auto">
                <a:xfrm>
                  <a:off x="1787526" y="2466975"/>
                  <a:ext cx="111125" cy="120650"/>
                </a:xfrm>
                <a:custGeom>
                  <a:avLst/>
                  <a:gdLst>
                    <a:gd name="T0" fmla="*/ 1 w 35"/>
                    <a:gd name="T1" fmla="*/ 20 h 38"/>
                    <a:gd name="T2" fmla="*/ 23 w 35"/>
                    <a:gd name="T3" fmla="*/ 17 h 38"/>
                    <a:gd name="T4" fmla="*/ 0 w 35"/>
                    <a:gd name="T5" fmla="*/ 21 h 38"/>
                    <a:gd name="T6" fmla="*/ 35 w 35"/>
                    <a:gd name="T7" fmla="*/ 15 h 38"/>
                    <a:gd name="T8" fmla="*/ 1 w 35"/>
                    <a:gd name="T9" fmla="*/ 20 h 38"/>
                  </a:gdLst>
                  <a:ahLst/>
                  <a:cxnLst>
                    <a:cxn ang="0">
                      <a:pos x="T0" y="T1"/>
                    </a:cxn>
                    <a:cxn ang="0">
                      <a:pos x="T2" y="T3"/>
                    </a:cxn>
                    <a:cxn ang="0">
                      <a:pos x="T4" y="T5"/>
                    </a:cxn>
                    <a:cxn ang="0">
                      <a:pos x="T6" y="T7"/>
                    </a:cxn>
                    <a:cxn ang="0">
                      <a:pos x="T8" y="T9"/>
                    </a:cxn>
                  </a:cxnLst>
                  <a:rect l="0" t="0" r="r" b="b"/>
                  <a:pathLst>
                    <a:path w="35" h="38">
                      <a:moveTo>
                        <a:pt x="1" y="20"/>
                      </a:moveTo>
                      <a:cubicBezTo>
                        <a:pt x="6" y="20"/>
                        <a:pt x="14" y="20"/>
                        <a:pt x="23" y="17"/>
                      </a:cubicBezTo>
                      <a:cubicBezTo>
                        <a:pt x="23" y="17"/>
                        <a:pt x="11" y="21"/>
                        <a:pt x="0" y="21"/>
                      </a:cubicBezTo>
                      <a:cubicBezTo>
                        <a:pt x="2" y="23"/>
                        <a:pt x="20" y="38"/>
                        <a:pt x="35" y="15"/>
                      </a:cubicBezTo>
                      <a:cubicBezTo>
                        <a:pt x="35" y="15"/>
                        <a:pt x="13" y="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1" name="Freeform 3747"/>
                <p:cNvSpPr/>
                <p:nvPr/>
              </p:nvSpPr>
              <p:spPr bwMode="auto">
                <a:xfrm>
                  <a:off x="1866901" y="2390775"/>
                  <a:ext cx="98425" cy="104775"/>
                </a:xfrm>
                <a:custGeom>
                  <a:avLst/>
                  <a:gdLst>
                    <a:gd name="T0" fmla="*/ 0 w 31"/>
                    <a:gd name="T1" fmla="*/ 23 h 33"/>
                    <a:gd name="T2" fmla="*/ 21 w 31"/>
                    <a:gd name="T3" fmla="*/ 13 h 33"/>
                    <a:gd name="T4" fmla="*/ 0 w 31"/>
                    <a:gd name="T5" fmla="*/ 24 h 33"/>
                    <a:gd name="T6" fmla="*/ 31 w 31"/>
                    <a:gd name="T7" fmla="*/ 7 h 33"/>
                    <a:gd name="T8" fmla="*/ 0 w 31"/>
                    <a:gd name="T9" fmla="*/ 23 h 33"/>
                  </a:gdLst>
                  <a:ahLst/>
                  <a:cxnLst>
                    <a:cxn ang="0">
                      <a:pos x="T0" y="T1"/>
                    </a:cxn>
                    <a:cxn ang="0">
                      <a:pos x="T2" y="T3"/>
                    </a:cxn>
                    <a:cxn ang="0">
                      <a:pos x="T4" y="T5"/>
                    </a:cxn>
                    <a:cxn ang="0">
                      <a:pos x="T6" y="T7"/>
                    </a:cxn>
                    <a:cxn ang="0">
                      <a:pos x="T8" y="T9"/>
                    </a:cxn>
                  </a:cxnLst>
                  <a:rect l="0" t="0" r="r" b="b"/>
                  <a:pathLst>
                    <a:path w="31" h="33">
                      <a:moveTo>
                        <a:pt x="0" y="23"/>
                      </a:moveTo>
                      <a:cubicBezTo>
                        <a:pt x="5" y="21"/>
                        <a:pt x="13" y="18"/>
                        <a:pt x="21" y="13"/>
                      </a:cubicBezTo>
                      <a:cubicBezTo>
                        <a:pt x="21" y="13"/>
                        <a:pt x="11" y="20"/>
                        <a:pt x="0" y="24"/>
                      </a:cubicBezTo>
                      <a:cubicBezTo>
                        <a:pt x="3" y="25"/>
                        <a:pt x="24" y="33"/>
                        <a:pt x="31" y="7"/>
                      </a:cubicBezTo>
                      <a:cubicBezTo>
                        <a:pt x="31" y="7"/>
                        <a:pt x="5"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2" name="Freeform 3748"/>
                <p:cNvSpPr/>
                <p:nvPr/>
              </p:nvSpPr>
              <p:spPr bwMode="auto">
                <a:xfrm>
                  <a:off x="1920876" y="2286000"/>
                  <a:ext cx="88900" cy="95250"/>
                </a:xfrm>
                <a:custGeom>
                  <a:avLst/>
                  <a:gdLst>
                    <a:gd name="T0" fmla="*/ 0 w 28"/>
                    <a:gd name="T1" fmla="*/ 23 h 30"/>
                    <a:gd name="T2" fmla="*/ 19 w 28"/>
                    <a:gd name="T3" fmla="*/ 10 h 30"/>
                    <a:gd name="T4" fmla="*/ 0 w 28"/>
                    <a:gd name="T5" fmla="*/ 24 h 30"/>
                    <a:gd name="T6" fmla="*/ 28 w 28"/>
                    <a:gd name="T7" fmla="*/ 3 h 30"/>
                    <a:gd name="T8" fmla="*/ 0 w 28"/>
                    <a:gd name="T9" fmla="*/ 23 h 30"/>
                  </a:gdLst>
                  <a:ahLst/>
                  <a:cxnLst>
                    <a:cxn ang="0">
                      <a:pos x="T0" y="T1"/>
                    </a:cxn>
                    <a:cxn ang="0">
                      <a:pos x="T2" y="T3"/>
                    </a:cxn>
                    <a:cxn ang="0">
                      <a:pos x="T4" y="T5"/>
                    </a:cxn>
                    <a:cxn ang="0">
                      <a:pos x="T6" y="T7"/>
                    </a:cxn>
                    <a:cxn ang="0">
                      <a:pos x="T8" y="T9"/>
                    </a:cxn>
                  </a:cxnLst>
                  <a:rect l="0" t="0" r="r" b="b"/>
                  <a:pathLst>
                    <a:path w="28" h="30">
                      <a:moveTo>
                        <a:pt x="0" y="23"/>
                      </a:moveTo>
                      <a:cubicBezTo>
                        <a:pt x="4" y="21"/>
                        <a:pt x="12" y="17"/>
                        <a:pt x="19" y="10"/>
                      </a:cubicBezTo>
                      <a:cubicBezTo>
                        <a:pt x="19" y="10"/>
                        <a:pt x="10" y="19"/>
                        <a:pt x="0" y="24"/>
                      </a:cubicBezTo>
                      <a:cubicBezTo>
                        <a:pt x="3" y="25"/>
                        <a:pt x="25" y="30"/>
                        <a:pt x="28" y="3"/>
                      </a:cubicBezTo>
                      <a:cubicBezTo>
                        <a:pt x="28" y="3"/>
                        <a:pt x="2"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3" name="Freeform 3749"/>
                <p:cNvSpPr/>
                <p:nvPr/>
              </p:nvSpPr>
              <p:spPr bwMode="auto">
                <a:xfrm>
                  <a:off x="1936751" y="2181225"/>
                  <a:ext cx="95250" cy="88900"/>
                </a:xfrm>
                <a:custGeom>
                  <a:avLst/>
                  <a:gdLst>
                    <a:gd name="T0" fmla="*/ 4 w 30"/>
                    <a:gd name="T1" fmla="*/ 27 h 28"/>
                    <a:gd name="T2" fmla="*/ 19 w 30"/>
                    <a:gd name="T3" fmla="*/ 9 h 28"/>
                    <a:gd name="T4" fmla="*/ 5 w 30"/>
                    <a:gd name="T5" fmla="*/ 28 h 28"/>
                    <a:gd name="T6" fmla="*/ 26 w 30"/>
                    <a:gd name="T7" fmla="*/ 0 h 28"/>
                    <a:gd name="T8" fmla="*/ 4 w 30"/>
                    <a:gd name="T9" fmla="*/ 27 h 28"/>
                  </a:gdLst>
                  <a:ahLst/>
                  <a:cxnLst>
                    <a:cxn ang="0">
                      <a:pos x="T0" y="T1"/>
                    </a:cxn>
                    <a:cxn ang="0">
                      <a:pos x="T2" y="T3"/>
                    </a:cxn>
                    <a:cxn ang="0">
                      <a:pos x="T4" y="T5"/>
                    </a:cxn>
                    <a:cxn ang="0">
                      <a:pos x="T6" y="T7"/>
                    </a:cxn>
                    <a:cxn ang="0">
                      <a:pos x="T8" y="T9"/>
                    </a:cxn>
                  </a:cxnLst>
                  <a:rect l="0" t="0" r="r" b="b"/>
                  <a:pathLst>
                    <a:path w="30" h="28">
                      <a:moveTo>
                        <a:pt x="4" y="27"/>
                      </a:moveTo>
                      <a:cubicBezTo>
                        <a:pt x="8" y="24"/>
                        <a:pt x="14" y="18"/>
                        <a:pt x="19" y="9"/>
                      </a:cubicBezTo>
                      <a:cubicBezTo>
                        <a:pt x="19" y="9"/>
                        <a:pt x="13" y="20"/>
                        <a:pt x="5" y="28"/>
                      </a:cubicBezTo>
                      <a:cubicBezTo>
                        <a:pt x="8" y="28"/>
                        <a:pt x="30" y="27"/>
                        <a:pt x="26" y="0"/>
                      </a:cubicBezTo>
                      <a:cubicBezTo>
                        <a:pt x="26" y="0"/>
                        <a:pt x="0" y="4"/>
                        <a:pt x="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4" name="Freeform 3750"/>
                <p:cNvSpPr/>
                <p:nvPr/>
              </p:nvSpPr>
              <p:spPr bwMode="auto">
                <a:xfrm>
                  <a:off x="1920876" y="2070100"/>
                  <a:ext cx="104775" cy="95250"/>
                </a:xfrm>
                <a:custGeom>
                  <a:avLst/>
                  <a:gdLst>
                    <a:gd name="T0" fmla="*/ 20 w 33"/>
                    <a:gd name="T1" fmla="*/ 10 h 30"/>
                    <a:gd name="T2" fmla="*/ 8 w 33"/>
                    <a:gd name="T3" fmla="*/ 30 h 30"/>
                    <a:gd name="T4" fmla="*/ 25 w 33"/>
                    <a:gd name="T5" fmla="*/ 0 h 30"/>
                    <a:gd name="T6" fmla="*/ 7 w 33"/>
                    <a:gd name="T7" fmla="*/ 29 h 30"/>
                    <a:gd name="T8" fmla="*/ 20 w 33"/>
                    <a:gd name="T9" fmla="*/ 10 h 30"/>
                  </a:gdLst>
                  <a:ahLst/>
                  <a:cxnLst>
                    <a:cxn ang="0">
                      <a:pos x="T0" y="T1"/>
                    </a:cxn>
                    <a:cxn ang="0">
                      <a:pos x="T2" y="T3"/>
                    </a:cxn>
                    <a:cxn ang="0">
                      <a:pos x="T4" y="T5"/>
                    </a:cxn>
                    <a:cxn ang="0">
                      <a:pos x="T6" y="T7"/>
                    </a:cxn>
                    <a:cxn ang="0">
                      <a:pos x="T8" y="T9"/>
                    </a:cxn>
                  </a:cxnLst>
                  <a:rect l="0" t="0" r="r" b="b"/>
                  <a:pathLst>
                    <a:path w="33" h="30">
                      <a:moveTo>
                        <a:pt x="20" y="10"/>
                      </a:moveTo>
                      <a:cubicBezTo>
                        <a:pt x="20" y="10"/>
                        <a:pt x="15" y="22"/>
                        <a:pt x="8" y="30"/>
                      </a:cubicBezTo>
                      <a:cubicBezTo>
                        <a:pt x="11" y="30"/>
                        <a:pt x="33" y="26"/>
                        <a:pt x="25" y="0"/>
                      </a:cubicBezTo>
                      <a:cubicBezTo>
                        <a:pt x="25" y="0"/>
                        <a:pt x="0" y="7"/>
                        <a:pt x="7" y="29"/>
                      </a:cubicBezTo>
                      <a:cubicBezTo>
                        <a:pt x="10" y="26"/>
                        <a:pt x="16" y="19"/>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5" name="Freeform 3751"/>
                <p:cNvSpPr>
                  <a:spLocks noEditPoints="1"/>
                </p:cNvSpPr>
                <p:nvPr/>
              </p:nvSpPr>
              <p:spPr bwMode="auto">
                <a:xfrm>
                  <a:off x="1182688" y="2136775"/>
                  <a:ext cx="757238" cy="581025"/>
                </a:xfrm>
                <a:custGeom>
                  <a:avLst/>
                  <a:gdLst>
                    <a:gd name="T0" fmla="*/ 139 w 238"/>
                    <a:gd name="T1" fmla="*/ 134 h 183"/>
                    <a:gd name="T2" fmla="*/ 205 w 238"/>
                    <a:gd name="T3" fmla="*/ 103 h 183"/>
                    <a:gd name="T4" fmla="*/ 236 w 238"/>
                    <a:gd name="T5" fmla="*/ 2 h 183"/>
                    <a:gd name="T6" fmla="*/ 234 w 238"/>
                    <a:gd name="T7" fmla="*/ 1 h 183"/>
                    <a:gd name="T8" fmla="*/ 232 w 238"/>
                    <a:gd name="T9" fmla="*/ 3 h 183"/>
                    <a:gd name="T10" fmla="*/ 202 w 238"/>
                    <a:gd name="T11" fmla="*/ 100 h 183"/>
                    <a:gd name="T12" fmla="*/ 126 w 238"/>
                    <a:gd name="T13" fmla="*/ 131 h 183"/>
                    <a:gd name="T14" fmla="*/ 122 w 238"/>
                    <a:gd name="T15" fmla="*/ 131 h 183"/>
                    <a:gd name="T16" fmla="*/ 119 w 238"/>
                    <a:gd name="T17" fmla="*/ 131 h 183"/>
                    <a:gd name="T18" fmla="*/ 116 w 238"/>
                    <a:gd name="T19" fmla="*/ 131 h 183"/>
                    <a:gd name="T20" fmla="*/ 113 w 238"/>
                    <a:gd name="T21" fmla="*/ 131 h 183"/>
                    <a:gd name="T22" fmla="*/ 36 w 238"/>
                    <a:gd name="T23" fmla="*/ 100 h 183"/>
                    <a:gd name="T24" fmla="*/ 6 w 238"/>
                    <a:gd name="T25" fmla="*/ 3 h 183"/>
                    <a:gd name="T26" fmla="*/ 5 w 238"/>
                    <a:gd name="T27" fmla="*/ 1 h 183"/>
                    <a:gd name="T28" fmla="*/ 2 w 238"/>
                    <a:gd name="T29" fmla="*/ 2 h 183"/>
                    <a:gd name="T30" fmla="*/ 33 w 238"/>
                    <a:gd name="T31" fmla="*/ 103 h 183"/>
                    <a:gd name="T32" fmla="*/ 99 w 238"/>
                    <a:gd name="T33" fmla="*/ 134 h 183"/>
                    <a:gd name="T34" fmla="*/ 85 w 238"/>
                    <a:gd name="T35" fmla="*/ 142 h 183"/>
                    <a:gd name="T36" fmla="*/ 86 w 238"/>
                    <a:gd name="T37" fmla="*/ 151 h 183"/>
                    <a:gd name="T38" fmla="*/ 94 w 238"/>
                    <a:gd name="T39" fmla="*/ 155 h 183"/>
                    <a:gd name="T40" fmla="*/ 115 w 238"/>
                    <a:gd name="T41" fmla="*/ 142 h 183"/>
                    <a:gd name="T42" fmla="*/ 115 w 238"/>
                    <a:gd name="T43" fmla="*/ 171 h 183"/>
                    <a:gd name="T44" fmla="*/ 113 w 238"/>
                    <a:gd name="T45" fmla="*/ 177 h 183"/>
                    <a:gd name="T46" fmla="*/ 104 w 238"/>
                    <a:gd name="T47" fmla="*/ 179 h 183"/>
                    <a:gd name="T48" fmla="*/ 101 w 238"/>
                    <a:gd name="T49" fmla="*/ 181 h 183"/>
                    <a:gd name="T50" fmla="*/ 103 w 238"/>
                    <a:gd name="T51" fmla="*/ 183 h 183"/>
                    <a:gd name="T52" fmla="*/ 105 w 238"/>
                    <a:gd name="T53" fmla="*/ 183 h 183"/>
                    <a:gd name="T54" fmla="*/ 115 w 238"/>
                    <a:gd name="T55" fmla="*/ 180 h 183"/>
                    <a:gd name="T56" fmla="*/ 119 w 238"/>
                    <a:gd name="T57" fmla="*/ 171 h 183"/>
                    <a:gd name="T58" fmla="*/ 119 w 238"/>
                    <a:gd name="T59" fmla="*/ 137 h 183"/>
                    <a:gd name="T60" fmla="*/ 119 w 238"/>
                    <a:gd name="T61" fmla="*/ 137 h 183"/>
                    <a:gd name="T62" fmla="*/ 119 w 238"/>
                    <a:gd name="T63" fmla="*/ 137 h 183"/>
                    <a:gd name="T64" fmla="*/ 119 w 238"/>
                    <a:gd name="T65" fmla="*/ 171 h 183"/>
                    <a:gd name="T66" fmla="*/ 123 w 238"/>
                    <a:gd name="T67" fmla="*/ 180 h 183"/>
                    <a:gd name="T68" fmla="*/ 134 w 238"/>
                    <a:gd name="T69" fmla="*/ 183 h 183"/>
                    <a:gd name="T70" fmla="*/ 135 w 238"/>
                    <a:gd name="T71" fmla="*/ 183 h 183"/>
                    <a:gd name="T72" fmla="*/ 137 w 238"/>
                    <a:gd name="T73" fmla="*/ 181 h 183"/>
                    <a:gd name="T74" fmla="*/ 135 w 238"/>
                    <a:gd name="T75" fmla="*/ 179 h 183"/>
                    <a:gd name="T76" fmla="*/ 126 w 238"/>
                    <a:gd name="T77" fmla="*/ 177 h 183"/>
                    <a:gd name="T78" fmla="*/ 123 w 238"/>
                    <a:gd name="T79" fmla="*/ 171 h 183"/>
                    <a:gd name="T80" fmla="*/ 123 w 238"/>
                    <a:gd name="T81" fmla="*/ 142 h 183"/>
                    <a:gd name="T82" fmla="*/ 144 w 238"/>
                    <a:gd name="T83" fmla="*/ 155 h 183"/>
                    <a:gd name="T84" fmla="*/ 144 w 238"/>
                    <a:gd name="T85" fmla="*/ 155 h 183"/>
                    <a:gd name="T86" fmla="*/ 152 w 238"/>
                    <a:gd name="T87" fmla="*/ 151 h 183"/>
                    <a:gd name="T88" fmla="*/ 153 w 238"/>
                    <a:gd name="T89" fmla="*/ 142 h 183"/>
                    <a:gd name="T90" fmla="*/ 139 w 238"/>
                    <a:gd name="T91" fmla="*/ 134 h 183"/>
                    <a:gd name="T92" fmla="*/ 94 w 238"/>
                    <a:gd name="T93" fmla="*/ 151 h 183"/>
                    <a:gd name="T94" fmla="*/ 90 w 238"/>
                    <a:gd name="T95" fmla="*/ 149 h 183"/>
                    <a:gd name="T96" fmla="*/ 89 w 238"/>
                    <a:gd name="T97" fmla="*/ 144 h 183"/>
                    <a:gd name="T98" fmla="*/ 112 w 238"/>
                    <a:gd name="T99" fmla="*/ 135 h 183"/>
                    <a:gd name="T100" fmla="*/ 115 w 238"/>
                    <a:gd name="T101" fmla="*/ 135 h 183"/>
                    <a:gd name="T102" fmla="*/ 115 w 238"/>
                    <a:gd name="T103" fmla="*/ 136 h 183"/>
                    <a:gd name="T104" fmla="*/ 94 w 238"/>
                    <a:gd name="T105" fmla="*/ 151 h 183"/>
                    <a:gd name="T106" fmla="*/ 148 w 238"/>
                    <a:gd name="T107" fmla="*/ 149 h 183"/>
                    <a:gd name="T108" fmla="*/ 144 w 238"/>
                    <a:gd name="T109" fmla="*/ 151 h 183"/>
                    <a:gd name="T110" fmla="*/ 144 w 238"/>
                    <a:gd name="T111" fmla="*/ 151 h 183"/>
                    <a:gd name="T112" fmla="*/ 123 w 238"/>
                    <a:gd name="T113" fmla="*/ 136 h 183"/>
                    <a:gd name="T114" fmla="*/ 123 w 238"/>
                    <a:gd name="T115" fmla="*/ 135 h 183"/>
                    <a:gd name="T116" fmla="*/ 126 w 238"/>
                    <a:gd name="T117" fmla="*/ 135 h 183"/>
                    <a:gd name="T118" fmla="*/ 149 w 238"/>
                    <a:gd name="T119" fmla="*/ 144 h 183"/>
                    <a:gd name="T120" fmla="*/ 148 w 238"/>
                    <a:gd name="T121" fmla="*/ 1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83">
                      <a:moveTo>
                        <a:pt x="139" y="134"/>
                      </a:moveTo>
                      <a:cubicBezTo>
                        <a:pt x="157" y="131"/>
                        <a:pt x="184" y="124"/>
                        <a:pt x="205" y="103"/>
                      </a:cubicBezTo>
                      <a:cubicBezTo>
                        <a:pt x="228" y="80"/>
                        <a:pt x="238" y="46"/>
                        <a:pt x="236" y="2"/>
                      </a:cubicBezTo>
                      <a:cubicBezTo>
                        <a:pt x="236" y="1"/>
                        <a:pt x="235" y="0"/>
                        <a:pt x="234" y="1"/>
                      </a:cubicBezTo>
                      <a:cubicBezTo>
                        <a:pt x="233" y="1"/>
                        <a:pt x="232" y="2"/>
                        <a:pt x="232" y="3"/>
                      </a:cubicBezTo>
                      <a:cubicBezTo>
                        <a:pt x="234" y="45"/>
                        <a:pt x="224" y="78"/>
                        <a:pt x="202" y="100"/>
                      </a:cubicBezTo>
                      <a:cubicBezTo>
                        <a:pt x="176" y="126"/>
                        <a:pt x="140" y="130"/>
                        <a:pt x="126" y="131"/>
                      </a:cubicBezTo>
                      <a:cubicBezTo>
                        <a:pt x="124" y="131"/>
                        <a:pt x="123" y="131"/>
                        <a:pt x="122" y="131"/>
                      </a:cubicBezTo>
                      <a:cubicBezTo>
                        <a:pt x="121" y="131"/>
                        <a:pt x="120" y="131"/>
                        <a:pt x="119" y="131"/>
                      </a:cubicBezTo>
                      <a:cubicBezTo>
                        <a:pt x="118" y="131"/>
                        <a:pt x="117" y="131"/>
                        <a:pt x="116" y="131"/>
                      </a:cubicBezTo>
                      <a:cubicBezTo>
                        <a:pt x="115" y="131"/>
                        <a:pt x="114" y="131"/>
                        <a:pt x="113" y="131"/>
                      </a:cubicBezTo>
                      <a:cubicBezTo>
                        <a:pt x="98" y="130"/>
                        <a:pt x="62" y="126"/>
                        <a:pt x="36" y="100"/>
                      </a:cubicBezTo>
                      <a:cubicBezTo>
                        <a:pt x="14" y="78"/>
                        <a:pt x="4" y="45"/>
                        <a:pt x="6" y="3"/>
                      </a:cubicBezTo>
                      <a:cubicBezTo>
                        <a:pt x="6" y="2"/>
                        <a:pt x="6" y="1"/>
                        <a:pt x="5" y="1"/>
                      </a:cubicBezTo>
                      <a:cubicBezTo>
                        <a:pt x="3" y="0"/>
                        <a:pt x="2" y="1"/>
                        <a:pt x="2" y="2"/>
                      </a:cubicBezTo>
                      <a:cubicBezTo>
                        <a:pt x="0" y="46"/>
                        <a:pt x="10" y="80"/>
                        <a:pt x="33" y="103"/>
                      </a:cubicBezTo>
                      <a:cubicBezTo>
                        <a:pt x="54" y="124"/>
                        <a:pt x="81" y="131"/>
                        <a:pt x="99" y="134"/>
                      </a:cubicBezTo>
                      <a:cubicBezTo>
                        <a:pt x="93" y="136"/>
                        <a:pt x="87" y="138"/>
                        <a:pt x="85" y="142"/>
                      </a:cubicBezTo>
                      <a:cubicBezTo>
                        <a:pt x="84" y="144"/>
                        <a:pt x="84" y="147"/>
                        <a:pt x="86" y="151"/>
                      </a:cubicBezTo>
                      <a:cubicBezTo>
                        <a:pt x="89" y="154"/>
                        <a:pt x="91" y="155"/>
                        <a:pt x="94" y="155"/>
                      </a:cubicBezTo>
                      <a:cubicBezTo>
                        <a:pt x="102" y="155"/>
                        <a:pt x="109" y="148"/>
                        <a:pt x="115" y="142"/>
                      </a:cubicBezTo>
                      <a:cubicBezTo>
                        <a:pt x="115" y="171"/>
                        <a:pt x="115" y="171"/>
                        <a:pt x="115" y="171"/>
                      </a:cubicBezTo>
                      <a:cubicBezTo>
                        <a:pt x="115" y="174"/>
                        <a:pt x="114" y="176"/>
                        <a:pt x="113" y="177"/>
                      </a:cubicBezTo>
                      <a:cubicBezTo>
                        <a:pt x="109" y="180"/>
                        <a:pt x="104" y="179"/>
                        <a:pt x="104" y="179"/>
                      </a:cubicBezTo>
                      <a:cubicBezTo>
                        <a:pt x="102" y="179"/>
                        <a:pt x="101" y="180"/>
                        <a:pt x="101" y="181"/>
                      </a:cubicBezTo>
                      <a:cubicBezTo>
                        <a:pt x="101" y="182"/>
                        <a:pt x="102" y="183"/>
                        <a:pt x="103" y="183"/>
                      </a:cubicBezTo>
                      <a:cubicBezTo>
                        <a:pt x="103" y="183"/>
                        <a:pt x="104" y="183"/>
                        <a:pt x="105" y="183"/>
                      </a:cubicBezTo>
                      <a:cubicBezTo>
                        <a:pt x="107" y="183"/>
                        <a:pt x="112" y="183"/>
                        <a:pt x="115" y="180"/>
                      </a:cubicBezTo>
                      <a:cubicBezTo>
                        <a:pt x="118" y="178"/>
                        <a:pt x="119" y="175"/>
                        <a:pt x="119" y="171"/>
                      </a:cubicBezTo>
                      <a:cubicBezTo>
                        <a:pt x="119" y="137"/>
                        <a:pt x="119" y="137"/>
                        <a:pt x="119" y="137"/>
                      </a:cubicBezTo>
                      <a:cubicBezTo>
                        <a:pt x="119" y="137"/>
                        <a:pt x="119" y="137"/>
                        <a:pt x="119" y="137"/>
                      </a:cubicBezTo>
                      <a:cubicBezTo>
                        <a:pt x="119" y="137"/>
                        <a:pt x="119" y="137"/>
                        <a:pt x="119" y="137"/>
                      </a:cubicBezTo>
                      <a:cubicBezTo>
                        <a:pt x="119" y="171"/>
                        <a:pt x="119" y="171"/>
                        <a:pt x="119" y="171"/>
                      </a:cubicBezTo>
                      <a:cubicBezTo>
                        <a:pt x="119" y="175"/>
                        <a:pt x="121" y="178"/>
                        <a:pt x="123" y="180"/>
                      </a:cubicBezTo>
                      <a:cubicBezTo>
                        <a:pt x="126" y="183"/>
                        <a:pt x="131" y="183"/>
                        <a:pt x="134" y="183"/>
                      </a:cubicBezTo>
                      <a:cubicBezTo>
                        <a:pt x="134" y="183"/>
                        <a:pt x="135" y="183"/>
                        <a:pt x="135" y="183"/>
                      </a:cubicBezTo>
                      <a:cubicBezTo>
                        <a:pt x="136" y="183"/>
                        <a:pt x="137" y="182"/>
                        <a:pt x="137" y="181"/>
                      </a:cubicBezTo>
                      <a:cubicBezTo>
                        <a:pt x="137" y="180"/>
                        <a:pt x="136" y="179"/>
                        <a:pt x="135" y="179"/>
                      </a:cubicBezTo>
                      <a:cubicBezTo>
                        <a:pt x="135" y="179"/>
                        <a:pt x="129" y="180"/>
                        <a:pt x="126" y="177"/>
                      </a:cubicBezTo>
                      <a:cubicBezTo>
                        <a:pt x="124" y="176"/>
                        <a:pt x="123" y="174"/>
                        <a:pt x="123" y="171"/>
                      </a:cubicBezTo>
                      <a:cubicBezTo>
                        <a:pt x="123" y="142"/>
                        <a:pt x="123" y="142"/>
                        <a:pt x="123" y="142"/>
                      </a:cubicBezTo>
                      <a:cubicBezTo>
                        <a:pt x="129" y="148"/>
                        <a:pt x="137" y="155"/>
                        <a:pt x="144" y="155"/>
                      </a:cubicBezTo>
                      <a:cubicBezTo>
                        <a:pt x="144" y="155"/>
                        <a:pt x="144" y="155"/>
                        <a:pt x="144" y="155"/>
                      </a:cubicBezTo>
                      <a:cubicBezTo>
                        <a:pt x="147" y="155"/>
                        <a:pt x="150" y="154"/>
                        <a:pt x="152" y="151"/>
                      </a:cubicBezTo>
                      <a:cubicBezTo>
                        <a:pt x="154" y="147"/>
                        <a:pt x="154" y="144"/>
                        <a:pt x="153" y="142"/>
                      </a:cubicBezTo>
                      <a:cubicBezTo>
                        <a:pt x="151" y="138"/>
                        <a:pt x="145" y="136"/>
                        <a:pt x="139" y="134"/>
                      </a:cubicBezTo>
                      <a:close/>
                      <a:moveTo>
                        <a:pt x="94" y="151"/>
                      </a:moveTo>
                      <a:cubicBezTo>
                        <a:pt x="93" y="151"/>
                        <a:pt x="91" y="151"/>
                        <a:pt x="90" y="149"/>
                      </a:cubicBezTo>
                      <a:cubicBezTo>
                        <a:pt x="88" y="147"/>
                        <a:pt x="89" y="145"/>
                        <a:pt x="89" y="144"/>
                      </a:cubicBezTo>
                      <a:cubicBezTo>
                        <a:pt x="91" y="140"/>
                        <a:pt x="104" y="136"/>
                        <a:pt x="112" y="135"/>
                      </a:cubicBezTo>
                      <a:cubicBezTo>
                        <a:pt x="113" y="135"/>
                        <a:pt x="114" y="135"/>
                        <a:pt x="115" y="135"/>
                      </a:cubicBezTo>
                      <a:cubicBezTo>
                        <a:pt x="115" y="136"/>
                        <a:pt x="115" y="136"/>
                        <a:pt x="115" y="136"/>
                      </a:cubicBezTo>
                      <a:cubicBezTo>
                        <a:pt x="110" y="142"/>
                        <a:pt x="101" y="151"/>
                        <a:pt x="94" y="151"/>
                      </a:cubicBezTo>
                      <a:close/>
                      <a:moveTo>
                        <a:pt x="148" y="149"/>
                      </a:moveTo>
                      <a:cubicBezTo>
                        <a:pt x="147" y="151"/>
                        <a:pt x="146" y="151"/>
                        <a:pt x="144" y="151"/>
                      </a:cubicBezTo>
                      <a:cubicBezTo>
                        <a:pt x="144" y="151"/>
                        <a:pt x="144" y="151"/>
                        <a:pt x="144" y="151"/>
                      </a:cubicBezTo>
                      <a:cubicBezTo>
                        <a:pt x="137" y="151"/>
                        <a:pt x="128" y="142"/>
                        <a:pt x="123" y="136"/>
                      </a:cubicBezTo>
                      <a:cubicBezTo>
                        <a:pt x="123" y="135"/>
                        <a:pt x="123" y="135"/>
                        <a:pt x="123" y="135"/>
                      </a:cubicBezTo>
                      <a:cubicBezTo>
                        <a:pt x="124" y="135"/>
                        <a:pt x="125" y="135"/>
                        <a:pt x="126" y="135"/>
                      </a:cubicBezTo>
                      <a:cubicBezTo>
                        <a:pt x="135" y="136"/>
                        <a:pt x="147" y="140"/>
                        <a:pt x="149" y="144"/>
                      </a:cubicBezTo>
                      <a:cubicBezTo>
                        <a:pt x="150" y="145"/>
                        <a:pt x="150" y="147"/>
                        <a:pt x="148"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6" name="Freeform 3752"/>
                <p:cNvSpPr/>
                <p:nvPr/>
              </p:nvSpPr>
              <p:spPr bwMode="auto">
                <a:xfrm>
                  <a:off x="1195388" y="2092325"/>
                  <a:ext cx="92075" cy="88900"/>
                </a:xfrm>
                <a:custGeom>
                  <a:avLst/>
                  <a:gdLst>
                    <a:gd name="T0" fmla="*/ 19 w 29"/>
                    <a:gd name="T1" fmla="*/ 9 h 28"/>
                    <a:gd name="T2" fmla="*/ 6 w 29"/>
                    <a:gd name="T3" fmla="*/ 28 h 28"/>
                    <a:gd name="T4" fmla="*/ 27 w 29"/>
                    <a:gd name="T5" fmla="*/ 0 h 28"/>
                    <a:gd name="T6" fmla="*/ 5 w 29"/>
                    <a:gd name="T7" fmla="*/ 28 h 28"/>
                    <a:gd name="T8" fmla="*/ 19 w 29"/>
                    <a:gd name="T9" fmla="*/ 9 h 28"/>
                  </a:gdLst>
                  <a:ahLst/>
                  <a:cxnLst>
                    <a:cxn ang="0">
                      <a:pos x="T0" y="T1"/>
                    </a:cxn>
                    <a:cxn ang="0">
                      <a:pos x="T2" y="T3"/>
                    </a:cxn>
                    <a:cxn ang="0">
                      <a:pos x="T4" y="T5"/>
                    </a:cxn>
                    <a:cxn ang="0">
                      <a:pos x="T6" y="T7"/>
                    </a:cxn>
                    <a:cxn ang="0">
                      <a:pos x="T8" y="T9"/>
                    </a:cxn>
                  </a:cxnLst>
                  <a:rect l="0" t="0" r="r" b="b"/>
                  <a:pathLst>
                    <a:path w="29" h="28">
                      <a:moveTo>
                        <a:pt x="19" y="9"/>
                      </a:moveTo>
                      <a:cubicBezTo>
                        <a:pt x="13" y="16"/>
                        <a:pt x="8" y="24"/>
                        <a:pt x="6" y="28"/>
                      </a:cubicBezTo>
                      <a:cubicBezTo>
                        <a:pt x="29" y="26"/>
                        <a:pt x="27" y="0"/>
                        <a:pt x="27" y="0"/>
                      </a:cubicBezTo>
                      <a:cubicBezTo>
                        <a:pt x="0" y="3"/>
                        <a:pt x="4" y="25"/>
                        <a:pt x="5" y="28"/>
                      </a:cubicBezTo>
                      <a:cubicBezTo>
                        <a:pt x="10" y="18"/>
                        <a:pt x="19" y="9"/>
                        <a:pt x="1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7" name="Freeform 3753"/>
                <p:cNvSpPr/>
                <p:nvPr/>
              </p:nvSpPr>
              <p:spPr bwMode="auto">
                <a:xfrm>
                  <a:off x="1204913" y="2190750"/>
                  <a:ext cx="95250" cy="88900"/>
                </a:xfrm>
                <a:custGeom>
                  <a:avLst/>
                  <a:gdLst>
                    <a:gd name="T0" fmla="*/ 5 w 30"/>
                    <a:gd name="T1" fmla="*/ 28 h 28"/>
                    <a:gd name="T2" fmla="*/ 20 w 30"/>
                    <a:gd name="T3" fmla="*/ 9 h 28"/>
                    <a:gd name="T4" fmla="*/ 7 w 30"/>
                    <a:gd name="T5" fmla="*/ 28 h 28"/>
                    <a:gd name="T6" fmla="*/ 27 w 30"/>
                    <a:gd name="T7" fmla="*/ 0 h 28"/>
                    <a:gd name="T8" fmla="*/ 5 w 30"/>
                    <a:gd name="T9" fmla="*/ 28 h 28"/>
                  </a:gdLst>
                  <a:ahLst/>
                  <a:cxnLst>
                    <a:cxn ang="0">
                      <a:pos x="T0" y="T1"/>
                    </a:cxn>
                    <a:cxn ang="0">
                      <a:pos x="T2" y="T3"/>
                    </a:cxn>
                    <a:cxn ang="0">
                      <a:pos x="T4" y="T5"/>
                    </a:cxn>
                    <a:cxn ang="0">
                      <a:pos x="T6" y="T7"/>
                    </a:cxn>
                    <a:cxn ang="0">
                      <a:pos x="T8" y="T9"/>
                    </a:cxn>
                  </a:cxnLst>
                  <a:rect l="0" t="0" r="r" b="b"/>
                  <a:pathLst>
                    <a:path w="30" h="28">
                      <a:moveTo>
                        <a:pt x="5" y="28"/>
                      </a:moveTo>
                      <a:cubicBezTo>
                        <a:pt x="11" y="18"/>
                        <a:pt x="20" y="9"/>
                        <a:pt x="20" y="9"/>
                      </a:cubicBezTo>
                      <a:cubicBezTo>
                        <a:pt x="13" y="16"/>
                        <a:pt x="9" y="23"/>
                        <a:pt x="7" y="28"/>
                      </a:cubicBezTo>
                      <a:cubicBezTo>
                        <a:pt x="30" y="26"/>
                        <a:pt x="27" y="0"/>
                        <a:pt x="27" y="0"/>
                      </a:cubicBezTo>
                      <a:cubicBezTo>
                        <a:pt x="0" y="2"/>
                        <a:pt x="5" y="25"/>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8" name="Freeform 3754"/>
                <p:cNvSpPr/>
                <p:nvPr/>
              </p:nvSpPr>
              <p:spPr bwMode="auto">
                <a:xfrm>
                  <a:off x="1227138" y="2270125"/>
                  <a:ext cx="93663" cy="85725"/>
                </a:xfrm>
                <a:custGeom>
                  <a:avLst/>
                  <a:gdLst>
                    <a:gd name="T0" fmla="*/ 5 w 29"/>
                    <a:gd name="T1" fmla="*/ 27 h 27"/>
                    <a:gd name="T2" fmla="*/ 19 w 29"/>
                    <a:gd name="T3" fmla="*/ 9 h 27"/>
                    <a:gd name="T4" fmla="*/ 6 w 29"/>
                    <a:gd name="T5" fmla="*/ 27 h 27"/>
                    <a:gd name="T6" fmla="*/ 27 w 29"/>
                    <a:gd name="T7" fmla="*/ 0 h 27"/>
                    <a:gd name="T8" fmla="*/ 5 w 29"/>
                    <a:gd name="T9" fmla="*/ 27 h 27"/>
                  </a:gdLst>
                  <a:ahLst/>
                  <a:cxnLst>
                    <a:cxn ang="0">
                      <a:pos x="T0" y="T1"/>
                    </a:cxn>
                    <a:cxn ang="0">
                      <a:pos x="T2" y="T3"/>
                    </a:cxn>
                    <a:cxn ang="0">
                      <a:pos x="T4" y="T5"/>
                    </a:cxn>
                    <a:cxn ang="0">
                      <a:pos x="T6" y="T7"/>
                    </a:cxn>
                    <a:cxn ang="0">
                      <a:pos x="T8" y="T9"/>
                    </a:cxn>
                  </a:cxnLst>
                  <a:rect l="0" t="0" r="r" b="b"/>
                  <a:pathLst>
                    <a:path w="29" h="27">
                      <a:moveTo>
                        <a:pt x="5" y="27"/>
                      </a:moveTo>
                      <a:cubicBezTo>
                        <a:pt x="10" y="17"/>
                        <a:pt x="19" y="9"/>
                        <a:pt x="19" y="9"/>
                      </a:cubicBezTo>
                      <a:cubicBezTo>
                        <a:pt x="13" y="16"/>
                        <a:pt x="8" y="23"/>
                        <a:pt x="6" y="27"/>
                      </a:cubicBezTo>
                      <a:cubicBezTo>
                        <a:pt x="29" y="26"/>
                        <a:pt x="27" y="0"/>
                        <a:pt x="27" y="0"/>
                      </a:cubicBezTo>
                      <a:cubicBezTo>
                        <a:pt x="0" y="2"/>
                        <a:pt x="4" y="24"/>
                        <a:pt x="5"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19" name="Freeform 3755"/>
                <p:cNvSpPr/>
                <p:nvPr/>
              </p:nvSpPr>
              <p:spPr bwMode="auto">
                <a:xfrm>
                  <a:off x="1258888" y="2333625"/>
                  <a:ext cx="112713" cy="101600"/>
                </a:xfrm>
                <a:custGeom>
                  <a:avLst/>
                  <a:gdLst>
                    <a:gd name="T0" fmla="*/ 12 w 35"/>
                    <a:gd name="T1" fmla="*/ 32 h 32"/>
                    <a:gd name="T2" fmla="*/ 20 w 35"/>
                    <a:gd name="T3" fmla="*/ 11 h 32"/>
                    <a:gd name="T4" fmla="*/ 13 w 35"/>
                    <a:gd name="T5" fmla="*/ 32 h 32"/>
                    <a:gd name="T6" fmla="*/ 25 w 35"/>
                    <a:gd name="T7" fmla="*/ 0 h 32"/>
                    <a:gd name="T8" fmla="*/ 12 w 35"/>
                    <a:gd name="T9" fmla="*/ 32 h 32"/>
                  </a:gdLst>
                  <a:ahLst/>
                  <a:cxnLst>
                    <a:cxn ang="0">
                      <a:pos x="T0" y="T1"/>
                    </a:cxn>
                    <a:cxn ang="0">
                      <a:pos x="T2" y="T3"/>
                    </a:cxn>
                    <a:cxn ang="0">
                      <a:pos x="T4" y="T5"/>
                    </a:cxn>
                    <a:cxn ang="0">
                      <a:pos x="T6" y="T7"/>
                    </a:cxn>
                    <a:cxn ang="0">
                      <a:pos x="T8" y="T9"/>
                    </a:cxn>
                  </a:cxnLst>
                  <a:rect l="0" t="0" r="r" b="b"/>
                  <a:pathLst>
                    <a:path w="35" h="32">
                      <a:moveTo>
                        <a:pt x="12" y="32"/>
                      </a:moveTo>
                      <a:cubicBezTo>
                        <a:pt x="14" y="21"/>
                        <a:pt x="20" y="11"/>
                        <a:pt x="20" y="11"/>
                      </a:cubicBezTo>
                      <a:cubicBezTo>
                        <a:pt x="16" y="19"/>
                        <a:pt x="14" y="27"/>
                        <a:pt x="13" y="32"/>
                      </a:cubicBezTo>
                      <a:cubicBezTo>
                        <a:pt x="35" y="24"/>
                        <a:pt x="25" y="0"/>
                        <a:pt x="25" y="0"/>
                      </a:cubicBezTo>
                      <a:cubicBezTo>
                        <a:pt x="0" y="9"/>
                        <a:pt x="10" y="30"/>
                        <a:pt x="1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20" name="Freeform 3756"/>
                <p:cNvSpPr/>
                <p:nvPr/>
              </p:nvSpPr>
              <p:spPr bwMode="auto">
                <a:xfrm>
                  <a:off x="1320801" y="2387600"/>
                  <a:ext cx="117475" cy="111125"/>
                </a:xfrm>
                <a:custGeom>
                  <a:avLst/>
                  <a:gdLst>
                    <a:gd name="T0" fmla="*/ 20 w 37"/>
                    <a:gd name="T1" fmla="*/ 12 h 35"/>
                    <a:gd name="T2" fmla="*/ 18 w 37"/>
                    <a:gd name="T3" fmla="*/ 34 h 35"/>
                    <a:gd name="T4" fmla="*/ 22 w 37"/>
                    <a:gd name="T5" fmla="*/ 0 h 35"/>
                    <a:gd name="T6" fmla="*/ 17 w 37"/>
                    <a:gd name="T7" fmla="*/ 35 h 35"/>
                    <a:gd name="T8" fmla="*/ 20 w 37"/>
                    <a:gd name="T9" fmla="*/ 12 h 35"/>
                  </a:gdLst>
                  <a:ahLst/>
                  <a:cxnLst>
                    <a:cxn ang="0">
                      <a:pos x="T0" y="T1"/>
                    </a:cxn>
                    <a:cxn ang="0">
                      <a:pos x="T2" y="T3"/>
                    </a:cxn>
                    <a:cxn ang="0">
                      <a:pos x="T4" y="T5"/>
                    </a:cxn>
                    <a:cxn ang="0">
                      <a:pos x="T6" y="T7"/>
                    </a:cxn>
                    <a:cxn ang="0">
                      <a:pos x="T8" y="T9"/>
                    </a:cxn>
                  </a:cxnLst>
                  <a:rect l="0" t="0" r="r" b="b"/>
                  <a:pathLst>
                    <a:path w="37" h="35">
                      <a:moveTo>
                        <a:pt x="20" y="12"/>
                      </a:moveTo>
                      <a:cubicBezTo>
                        <a:pt x="17" y="21"/>
                        <a:pt x="17" y="30"/>
                        <a:pt x="18" y="34"/>
                      </a:cubicBezTo>
                      <a:cubicBezTo>
                        <a:pt x="37" y="21"/>
                        <a:pt x="22" y="0"/>
                        <a:pt x="22" y="0"/>
                      </a:cubicBezTo>
                      <a:cubicBezTo>
                        <a:pt x="0" y="16"/>
                        <a:pt x="15" y="33"/>
                        <a:pt x="17" y="35"/>
                      </a:cubicBezTo>
                      <a:cubicBezTo>
                        <a:pt x="16" y="24"/>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21" name="Freeform 3757"/>
                <p:cNvSpPr/>
                <p:nvPr/>
              </p:nvSpPr>
              <p:spPr bwMode="auto">
                <a:xfrm>
                  <a:off x="1406526" y="2422525"/>
                  <a:ext cx="117475" cy="111125"/>
                </a:xfrm>
                <a:custGeom>
                  <a:avLst/>
                  <a:gdLst>
                    <a:gd name="T0" fmla="*/ 22 w 37"/>
                    <a:gd name="T1" fmla="*/ 35 h 35"/>
                    <a:gd name="T2" fmla="*/ 18 w 37"/>
                    <a:gd name="T3" fmla="*/ 12 h 35"/>
                    <a:gd name="T4" fmla="*/ 23 w 37"/>
                    <a:gd name="T5" fmla="*/ 34 h 35"/>
                    <a:gd name="T6" fmla="*/ 16 w 37"/>
                    <a:gd name="T7" fmla="*/ 0 h 35"/>
                    <a:gd name="T8" fmla="*/ 22 w 37"/>
                    <a:gd name="T9" fmla="*/ 35 h 35"/>
                  </a:gdLst>
                  <a:ahLst/>
                  <a:cxnLst>
                    <a:cxn ang="0">
                      <a:pos x="T0" y="T1"/>
                    </a:cxn>
                    <a:cxn ang="0">
                      <a:pos x="T2" y="T3"/>
                    </a:cxn>
                    <a:cxn ang="0">
                      <a:pos x="T4" y="T5"/>
                    </a:cxn>
                    <a:cxn ang="0">
                      <a:pos x="T6" y="T7"/>
                    </a:cxn>
                    <a:cxn ang="0">
                      <a:pos x="T8" y="T9"/>
                    </a:cxn>
                  </a:cxnLst>
                  <a:rect l="0" t="0" r="r" b="b"/>
                  <a:pathLst>
                    <a:path w="37" h="35">
                      <a:moveTo>
                        <a:pt x="22" y="35"/>
                      </a:moveTo>
                      <a:cubicBezTo>
                        <a:pt x="18" y="24"/>
                        <a:pt x="18" y="12"/>
                        <a:pt x="18" y="12"/>
                      </a:cubicBezTo>
                      <a:cubicBezTo>
                        <a:pt x="19" y="21"/>
                        <a:pt x="21" y="30"/>
                        <a:pt x="23" y="34"/>
                      </a:cubicBezTo>
                      <a:cubicBezTo>
                        <a:pt x="37" y="16"/>
                        <a:pt x="16" y="0"/>
                        <a:pt x="16" y="0"/>
                      </a:cubicBezTo>
                      <a:cubicBezTo>
                        <a:pt x="0" y="22"/>
                        <a:pt x="20" y="34"/>
                        <a:pt x="2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22" name="Freeform 3758"/>
                <p:cNvSpPr/>
                <p:nvPr/>
              </p:nvSpPr>
              <p:spPr bwMode="auto">
                <a:xfrm>
                  <a:off x="1330326" y="2530475"/>
                  <a:ext cx="111125" cy="117475"/>
                </a:xfrm>
                <a:custGeom>
                  <a:avLst/>
                  <a:gdLst>
                    <a:gd name="T0" fmla="*/ 34 w 35"/>
                    <a:gd name="T1" fmla="*/ 13 h 37"/>
                    <a:gd name="T2" fmla="*/ 0 w 35"/>
                    <a:gd name="T3" fmla="*/ 21 h 37"/>
                    <a:gd name="T4" fmla="*/ 35 w 35"/>
                    <a:gd name="T5" fmla="*/ 14 h 37"/>
                    <a:gd name="T6" fmla="*/ 12 w 35"/>
                    <a:gd name="T7" fmla="*/ 19 h 37"/>
                    <a:gd name="T8" fmla="*/ 34 w 35"/>
                    <a:gd name="T9" fmla="*/ 13 h 37"/>
                  </a:gdLst>
                  <a:ahLst/>
                  <a:cxnLst>
                    <a:cxn ang="0">
                      <a:pos x="T0" y="T1"/>
                    </a:cxn>
                    <a:cxn ang="0">
                      <a:pos x="T2" y="T3"/>
                    </a:cxn>
                    <a:cxn ang="0">
                      <a:pos x="T4" y="T5"/>
                    </a:cxn>
                    <a:cxn ang="0">
                      <a:pos x="T6" y="T7"/>
                    </a:cxn>
                    <a:cxn ang="0">
                      <a:pos x="T8" y="T9"/>
                    </a:cxn>
                  </a:cxnLst>
                  <a:rect l="0" t="0" r="r" b="b"/>
                  <a:pathLst>
                    <a:path w="35" h="37">
                      <a:moveTo>
                        <a:pt x="34" y="13"/>
                      </a:moveTo>
                      <a:cubicBezTo>
                        <a:pt x="16" y="0"/>
                        <a:pt x="0" y="21"/>
                        <a:pt x="0" y="21"/>
                      </a:cubicBezTo>
                      <a:cubicBezTo>
                        <a:pt x="22" y="37"/>
                        <a:pt x="33" y="17"/>
                        <a:pt x="35" y="14"/>
                      </a:cubicBezTo>
                      <a:cubicBezTo>
                        <a:pt x="24" y="18"/>
                        <a:pt x="12" y="19"/>
                        <a:pt x="12" y="19"/>
                      </a:cubicBezTo>
                      <a:cubicBezTo>
                        <a:pt x="21" y="18"/>
                        <a:pt x="29" y="15"/>
                        <a:pt x="3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23" name="Freeform 3759"/>
                <p:cNvSpPr/>
                <p:nvPr/>
              </p:nvSpPr>
              <p:spPr bwMode="auto">
                <a:xfrm>
                  <a:off x="1223963" y="2466975"/>
                  <a:ext cx="112713" cy="120650"/>
                </a:xfrm>
                <a:custGeom>
                  <a:avLst/>
                  <a:gdLst>
                    <a:gd name="T0" fmla="*/ 12 w 35"/>
                    <a:gd name="T1" fmla="*/ 17 h 38"/>
                    <a:gd name="T2" fmla="*/ 35 w 35"/>
                    <a:gd name="T3" fmla="*/ 20 h 38"/>
                    <a:gd name="T4" fmla="*/ 0 w 35"/>
                    <a:gd name="T5" fmla="*/ 15 h 38"/>
                    <a:gd name="T6" fmla="*/ 35 w 35"/>
                    <a:gd name="T7" fmla="*/ 21 h 38"/>
                    <a:gd name="T8" fmla="*/ 12 w 35"/>
                    <a:gd name="T9" fmla="*/ 17 h 38"/>
                  </a:gdLst>
                  <a:ahLst/>
                  <a:cxnLst>
                    <a:cxn ang="0">
                      <a:pos x="T0" y="T1"/>
                    </a:cxn>
                    <a:cxn ang="0">
                      <a:pos x="T2" y="T3"/>
                    </a:cxn>
                    <a:cxn ang="0">
                      <a:pos x="T4" y="T5"/>
                    </a:cxn>
                    <a:cxn ang="0">
                      <a:pos x="T6" y="T7"/>
                    </a:cxn>
                    <a:cxn ang="0">
                      <a:pos x="T8" y="T9"/>
                    </a:cxn>
                  </a:cxnLst>
                  <a:rect l="0" t="0" r="r" b="b"/>
                  <a:pathLst>
                    <a:path w="35" h="38">
                      <a:moveTo>
                        <a:pt x="12" y="17"/>
                      </a:moveTo>
                      <a:cubicBezTo>
                        <a:pt x="21" y="20"/>
                        <a:pt x="30" y="20"/>
                        <a:pt x="35" y="20"/>
                      </a:cubicBezTo>
                      <a:cubicBezTo>
                        <a:pt x="22" y="0"/>
                        <a:pt x="0" y="15"/>
                        <a:pt x="0" y="15"/>
                      </a:cubicBezTo>
                      <a:cubicBezTo>
                        <a:pt x="15" y="38"/>
                        <a:pt x="33" y="23"/>
                        <a:pt x="35" y="21"/>
                      </a:cubicBezTo>
                      <a:cubicBezTo>
                        <a:pt x="24" y="21"/>
                        <a:pt x="12" y="17"/>
                        <a:pt x="1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24" name="Freeform 3760"/>
                <p:cNvSpPr/>
                <p:nvPr/>
              </p:nvSpPr>
              <p:spPr bwMode="auto">
                <a:xfrm>
                  <a:off x="1157288" y="2390775"/>
                  <a:ext cx="98425" cy="104775"/>
                </a:xfrm>
                <a:custGeom>
                  <a:avLst/>
                  <a:gdLst>
                    <a:gd name="T0" fmla="*/ 31 w 31"/>
                    <a:gd name="T1" fmla="*/ 24 h 33"/>
                    <a:gd name="T2" fmla="*/ 10 w 31"/>
                    <a:gd name="T3" fmla="*/ 13 h 33"/>
                    <a:gd name="T4" fmla="*/ 31 w 31"/>
                    <a:gd name="T5" fmla="*/ 23 h 33"/>
                    <a:gd name="T6" fmla="*/ 0 w 31"/>
                    <a:gd name="T7" fmla="*/ 7 h 33"/>
                    <a:gd name="T8" fmla="*/ 31 w 31"/>
                    <a:gd name="T9" fmla="*/ 24 h 33"/>
                  </a:gdLst>
                  <a:ahLst/>
                  <a:cxnLst>
                    <a:cxn ang="0">
                      <a:pos x="T0" y="T1"/>
                    </a:cxn>
                    <a:cxn ang="0">
                      <a:pos x="T2" y="T3"/>
                    </a:cxn>
                    <a:cxn ang="0">
                      <a:pos x="T4" y="T5"/>
                    </a:cxn>
                    <a:cxn ang="0">
                      <a:pos x="T6" y="T7"/>
                    </a:cxn>
                    <a:cxn ang="0">
                      <a:pos x="T8" y="T9"/>
                    </a:cxn>
                  </a:cxnLst>
                  <a:rect l="0" t="0" r="r" b="b"/>
                  <a:pathLst>
                    <a:path w="31" h="33">
                      <a:moveTo>
                        <a:pt x="31" y="24"/>
                      </a:moveTo>
                      <a:cubicBezTo>
                        <a:pt x="20" y="20"/>
                        <a:pt x="10" y="13"/>
                        <a:pt x="10" y="13"/>
                      </a:cubicBezTo>
                      <a:cubicBezTo>
                        <a:pt x="18" y="18"/>
                        <a:pt x="26" y="21"/>
                        <a:pt x="31" y="23"/>
                      </a:cubicBezTo>
                      <a:cubicBezTo>
                        <a:pt x="26" y="0"/>
                        <a:pt x="0" y="7"/>
                        <a:pt x="0" y="7"/>
                      </a:cubicBezTo>
                      <a:cubicBezTo>
                        <a:pt x="7" y="33"/>
                        <a:pt x="28" y="25"/>
                        <a:pt x="3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25" name="Freeform 3761"/>
                <p:cNvSpPr/>
                <p:nvPr/>
              </p:nvSpPr>
              <p:spPr bwMode="auto">
                <a:xfrm>
                  <a:off x="1112838" y="2286000"/>
                  <a:ext cx="88900" cy="95250"/>
                </a:xfrm>
                <a:custGeom>
                  <a:avLst/>
                  <a:gdLst>
                    <a:gd name="T0" fmla="*/ 28 w 28"/>
                    <a:gd name="T1" fmla="*/ 24 h 30"/>
                    <a:gd name="T2" fmla="*/ 10 w 28"/>
                    <a:gd name="T3" fmla="*/ 10 h 30"/>
                    <a:gd name="T4" fmla="*/ 28 w 28"/>
                    <a:gd name="T5" fmla="*/ 23 h 30"/>
                    <a:gd name="T6" fmla="*/ 0 w 28"/>
                    <a:gd name="T7" fmla="*/ 3 h 30"/>
                    <a:gd name="T8" fmla="*/ 28 w 28"/>
                    <a:gd name="T9" fmla="*/ 24 h 30"/>
                  </a:gdLst>
                  <a:ahLst/>
                  <a:cxnLst>
                    <a:cxn ang="0">
                      <a:pos x="T0" y="T1"/>
                    </a:cxn>
                    <a:cxn ang="0">
                      <a:pos x="T2" y="T3"/>
                    </a:cxn>
                    <a:cxn ang="0">
                      <a:pos x="T4" y="T5"/>
                    </a:cxn>
                    <a:cxn ang="0">
                      <a:pos x="T6" y="T7"/>
                    </a:cxn>
                    <a:cxn ang="0">
                      <a:pos x="T8" y="T9"/>
                    </a:cxn>
                  </a:cxnLst>
                  <a:rect l="0" t="0" r="r" b="b"/>
                  <a:pathLst>
                    <a:path w="28" h="30">
                      <a:moveTo>
                        <a:pt x="28" y="24"/>
                      </a:moveTo>
                      <a:cubicBezTo>
                        <a:pt x="18" y="19"/>
                        <a:pt x="10" y="10"/>
                        <a:pt x="10" y="10"/>
                      </a:cubicBezTo>
                      <a:cubicBezTo>
                        <a:pt x="16" y="17"/>
                        <a:pt x="24" y="21"/>
                        <a:pt x="28" y="23"/>
                      </a:cubicBezTo>
                      <a:cubicBezTo>
                        <a:pt x="26" y="0"/>
                        <a:pt x="0" y="3"/>
                        <a:pt x="0" y="3"/>
                      </a:cubicBezTo>
                      <a:cubicBezTo>
                        <a:pt x="3" y="30"/>
                        <a:pt x="25" y="25"/>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26" name="Freeform 3762"/>
                <p:cNvSpPr/>
                <p:nvPr/>
              </p:nvSpPr>
              <p:spPr bwMode="auto">
                <a:xfrm>
                  <a:off x="1090613" y="2181225"/>
                  <a:ext cx="95250" cy="88900"/>
                </a:xfrm>
                <a:custGeom>
                  <a:avLst/>
                  <a:gdLst>
                    <a:gd name="T0" fmla="*/ 25 w 30"/>
                    <a:gd name="T1" fmla="*/ 28 h 28"/>
                    <a:gd name="T2" fmla="*/ 11 w 30"/>
                    <a:gd name="T3" fmla="*/ 9 h 28"/>
                    <a:gd name="T4" fmla="*/ 26 w 30"/>
                    <a:gd name="T5" fmla="*/ 27 h 28"/>
                    <a:gd name="T6" fmla="*/ 4 w 30"/>
                    <a:gd name="T7" fmla="*/ 0 h 28"/>
                    <a:gd name="T8" fmla="*/ 25 w 30"/>
                    <a:gd name="T9" fmla="*/ 28 h 28"/>
                  </a:gdLst>
                  <a:ahLst/>
                  <a:cxnLst>
                    <a:cxn ang="0">
                      <a:pos x="T0" y="T1"/>
                    </a:cxn>
                    <a:cxn ang="0">
                      <a:pos x="T2" y="T3"/>
                    </a:cxn>
                    <a:cxn ang="0">
                      <a:pos x="T4" y="T5"/>
                    </a:cxn>
                    <a:cxn ang="0">
                      <a:pos x="T6" y="T7"/>
                    </a:cxn>
                    <a:cxn ang="0">
                      <a:pos x="T8" y="T9"/>
                    </a:cxn>
                  </a:cxnLst>
                  <a:rect l="0" t="0" r="r" b="b"/>
                  <a:pathLst>
                    <a:path w="30" h="28">
                      <a:moveTo>
                        <a:pt x="25" y="28"/>
                      </a:moveTo>
                      <a:cubicBezTo>
                        <a:pt x="17" y="20"/>
                        <a:pt x="11" y="9"/>
                        <a:pt x="11" y="9"/>
                      </a:cubicBezTo>
                      <a:cubicBezTo>
                        <a:pt x="16" y="18"/>
                        <a:pt x="22" y="24"/>
                        <a:pt x="26" y="27"/>
                      </a:cubicBezTo>
                      <a:cubicBezTo>
                        <a:pt x="30" y="4"/>
                        <a:pt x="4" y="0"/>
                        <a:pt x="4" y="0"/>
                      </a:cubicBezTo>
                      <a:cubicBezTo>
                        <a:pt x="0" y="27"/>
                        <a:pt x="22" y="28"/>
                        <a:pt x="2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27" name="Freeform 3763"/>
                <p:cNvSpPr/>
                <p:nvPr/>
              </p:nvSpPr>
              <p:spPr bwMode="auto">
                <a:xfrm>
                  <a:off x="1096963" y="2070100"/>
                  <a:ext cx="104775" cy="95250"/>
                </a:xfrm>
                <a:custGeom>
                  <a:avLst/>
                  <a:gdLst>
                    <a:gd name="T0" fmla="*/ 25 w 33"/>
                    <a:gd name="T1" fmla="*/ 30 h 30"/>
                    <a:gd name="T2" fmla="*/ 13 w 33"/>
                    <a:gd name="T3" fmla="*/ 10 h 30"/>
                    <a:gd name="T4" fmla="*/ 26 w 33"/>
                    <a:gd name="T5" fmla="*/ 29 h 30"/>
                    <a:gd name="T6" fmla="*/ 8 w 33"/>
                    <a:gd name="T7" fmla="*/ 0 h 30"/>
                    <a:gd name="T8" fmla="*/ 25 w 33"/>
                    <a:gd name="T9" fmla="*/ 30 h 30"/>
                  </a:gdLst>
                  <a:ahLst/>
                  <a:cxnLst>
                    <a:cxn ang="0">
                      <a:pos x="T0" y="T1"/>
                    </a:cxn>
                    <a:cxn ang="0">
                      <a:pos x="T2" y="T3"/>
                    </a:cxn>
                    <a:cxn ang="0">
                      <a:pos x="T4" y="T5"/>
                    </a:cxn>
                    <a:cxn ang="0">
                      <a:pos x="T6" y="T7"/>
                    </a:cxn>
                    <a:cxn ang="0">
                      <a:pos x="T8" y="T9"/>
                    </a:cxn>
                  </a:cxnLst>
                  <a:rect l="0" t="0" r="r" b="b"/>
                  <a:pathLst>
                    <a:path w="33" h="30">
                      <a:moveTo>
                        <a:pt x="25" y="30"/>
                      </a:moveTo>
                      <a:cubicBezTo>
                        <a:pt x="18" y="22"/>
                        <a:pt x="13" y="10"/>
                        <a:pt x="13" y="10"/>
                      </a:cubicBezTo>
                      <a:cubicBezTo>
                        <a:pt x="17" y="19"/>
                        <a:pt x="23" y="26"/>
                        <a:pt x="26" y="29"/>
                      </a:cubicBezTo>
                      <a:cubicBezTo>
                        <a:pt x="33" y="7"/>
                        <a:pt x="8" y="0"/>
                        <a:pt x="8" y="0"/>
                      </a:cubicBezTo>
                      <a:cubicBezTo>
                        <a:pt x="0" y="26"/>
                        <a:pt x="23" y="30"/>
                        <a:pt x="2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grpSp>
        </p:grpSp>
        <p:sp>
          <p:nvSpPr>
            <p:cNvPr id="194" name="Rectangle 24"/>
            <p:cNvSpPr>
              <a:spLocks noChangeArrowheads="1"/>
            </p:cNvSpPr>
            <p:nvPr/>
          </p:nvSpPr>
          <p:spPr bwMode="auto">
            <a:xfrm>
              <a:off x="2786791" y="1599858"/>
              <a:ext cx="678978" cy="48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dirty="0">
                  <a:solidFill>
                    <a:schemeClr val="bg1"/>
                  </a:solidFill>
                  <a:latin typeface="Gill Sans Ultra Bold" panose="020B0A02020104020203" pitchFamily="34" charset="0"/>
                </a:rPr>
                <a:t>3</a:t>
              </a:r>
              <a:endParaRPr lang="en-US" altLang="zh-CN" sz="2000" dirty="0">
                <a:solidFill>
                  <a:schemeClr val="bg1"/>
                </a:solidFill>
                <a:latin typeface="Gill Sans Ultra Bold" panose="020B0A02020104020203" pitchFamily="34" charset="0"/>
              </a:endParaRPr>
            </a:p>
          </p:txBody>
        </p:sp>
        <p:sp>
          <p:nvSpPr>
            <p:cNvPr id="195" name="Rectangle 24"/>
            <p:cNvSpPr>
              <a:spLocks noChangeArrowheads="1"/>
            </p:cNvSpPr>
            <p:nvPr/>
          </p:nvSpPr>
          <p:spPr bwMode="auto">
            <a:xfrm>
              <a:off x="2342532" y="3764322"/>
              <a:ext cx="156749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dirty="0">
                  <a:latin typeface="微软雅黑" panose="020B0503020204020204" pitchFamily="34" charset="-122"/>
                  <a:ea typeface="微软雅黑" panose="020B0503020204020204" pitchFamily="34" charset="-122"/>
                </a:rPr>
                <a:t>标题文本预设</a:t>
              </a:r>
              <a:endParaRPr lang="zh-CN" altLang="en-US" sz="2000" dirty="0">
                <a:latin typeface="微软雅黑" panose="020B0503020204020204" pitchFamily="34" charset="-122"/>
                <a:ea typeface="微软雅黑" panose="020B0503020204020204" pitchFamily="34" charset="-122"/>
              </a:endParaRPr>
            </a:p>
          </p:txBody>
        </p:sp>
        <p:cxnSp>
          <p:nvCxnSpPr>
            <p:cNvPr id="196" name="直接连接符 195"/>
            <p:cNvCxnSpPr/>
            <p:nvPr/>
          </p:nvCxnSpPr>
          <p:spPr>
            <a:xfrm>
              <a:off x="1820254" y="4200474"/>
              <a:ext cx="261205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1731360" y="4328851"/>
              <a:ext cx="2789840" cy="1038671"/>
            </a:xfrm>
            <a:prstGeom prst="rect">
              <a:avLst/>
            </a:prstGeom>
          </p:spPr>
          <p:txBody>
            <a:bodyPr wrap="square">
              <a:spAutoFit/>
            </a:bodyPr>
            <a:lstStyle/>
            <a:p>
              <a:pPr algn="ctr" fontAlgn="base">
                <a:spcBef>
                  <a:spcPct val="0"/>
                </a:spcBef>
                <a:spcAft>
                  <a:spcPct val="0"/>
                </a:spcAft>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a:t>
              </a:r>
              <a:endParaRPr lang="zh-CN" altLang="en-US" sz="1200" dirty="0">
                <a:solidFill>
                  <a:schemeClr val="bg1">
                    <a:lumMod val="50000"/>
                  </a:schemeClr>
                </a:solidFill>
                <a:cs typeface="+mn-ea"/>
                <a:sym typeface="+mn-lt"/>
              </a:endParaRPr>
            </a:p>
          </p:txBody>
        </p:sp>
      </p:grpSp>
      <p:grpSp>
        <p:nvGrpSpPr>
          <p:cNvPr id="228" name="组合 227"/>
          <p:cNvGrpSpPr/>
          <p:nvPr/>
        </p:nvGrpSpPr>
        <p:grpSpPr>
          <a:xfrm>
            <a:off x="8885840" y="1556178"/>
            <a:ext cx="2789840" cy="4014544"/>
            <a:chOff x="1731360" y="1352978"/>
            <a:chExt cx="2789840" cy="4014544"/>
          </a:xfrm>
        </p:grpSpPr>
        <p:grpSp>
          <p:nvGrpSpPr>
            <p:cNvPr id="229" name="组合 53"/>
            <p:cNvGrpSpPr/>
            <p:nvPr/>
          </p:nvGrpSpPr>
          <p:grpSpPr>
            <a:xfrm>
              <a:off x="2118116" y="1352978"/>
              <a:ext cx="2016330" cy="2016079"/>
              <a:chOff x="163513" y="1171575"/>
              <a:chExt cx="2795588" cy="2794000"/>
            </a:xfrm>
          </p:grpSpPr>
          <p:sp>
            <p:nvSpPr>
              <p:cNvPr id="234" name="Freeform 3735"/>
              <p:cNvSpPr/>
              <p:nvPr/>
            </p:nvSpPr>
            <p:spPr bwMode="auto">
              <a:xfrm>
                <a:off x="163513" y="1171575"/>
                <a:ext cx="2795588" cy="2794000"/>
              </a:xfrm>
              <a:custGeom>
                <a:avLst/>
                <a:gdLst>
                  <a:gd name="T0" fmla="*/ 863 w 880"/>
                  <a:gd name="T1" fmla="*/ 466 h 880"/>
                  <a:gd name="T2" fmla="*/ 863 w 880"/>
                  <a:gd name="T3" fmla="*/ 414 h 880"/>
                  <a:gd name="T4" fmla="*/ 855 w 880"/>
                  <a:gd name="T5" fmla="*/ 356 h 880"/>
                  <a:gd name="T6" fmla="*/ 842 w 880"/>
                  <a:gd name="T7" fmla="*/ 306 h 880"/>
                  <a:gd name="T8" fmla="*/ 819 w 880"/>
                  <a:gd name="T9" fmla="*/ 251 h 880"/>
                  <a:gd name="T10" fmla="*/ 794 w 880"/>
                  <a:gd name="T11" fmla="*/ 206 h 880"/>
                  <a:gd name="T12" fmla="*/ 757 w 880"/>
                  <a:gd name="T13" fmla="*/ 160 h 880"/>
                  <a:gd name="T14" fmla="*/ 721 w 880"/>
                  <a:gd name="T15" fmla="*/ 123 h 880"/>
                  <a:gd name="T16" fmla="*/ 674 w 880"/>
                  <a:gd name="T17" fmla="*/ 87 h 880"/>
                  <a:gd name="T18" fmla="*/ 630 w 880"/>
                  <a:gd name="T19" fmla="*/ 61 h 880"/>
                  <a:gd name="T20" fmla="*/ 575 w 880"/>
                  <a:gd name="T21" fmla="*/ 39 h 880"/>
                  <a:gd name="T22" fmla="*/ 525 w 880"/>
                  <a:gd name="T23" fmla="*/ 25 h 880"/>
                  <a:gd name="T24" fmla="*/ 466 w 880"/>
                  <a:gd name="T25" fmla="*/ 18 h 880"/>
                  <a:gd name="T26" fmla="*/ 415 w 880"/>
                  <a:gd name="T27" fmla="*/ 17 h 880"/>
                  <a:gd name="T28" fmla="*/ 356 w 880"/>
                  <a:gd name="T29" fmla="*/ 25 h 880"/>
                  <a:gd name="T30" fmla="*/ 306 w 880"/>
                  <a:gd name="T31" fmla="*/ 38 h 880"/>
                  <a:gd name="T32" fmla="*/ 251 w 880"/>
                  <a:gd name="T33" fmla="*/ 61 h 880"/>
                  <a:gd name="T34" fmla="*/ 206 w 880"/>
                  <a:gd name="T35" fmla="*/ 86 h 880"/>
                  <a:gd name="T36" fmla="*/ 160 w 880"/>
                  <a:gd name="T37" fmla="*/ 123 h 880"/>
                  <a:gd name="T38" fmla="*/ 123 w 880"/>
                  <a:gd name="T39" fmla="*/ 159 h 880"/>
                  <a:gd name="T40" fmla="*/ 87 w 880"/>
                  <a:gd name="T41" fmla="*/ 206 h 880"/>
                  <a:gd name="T42" fmla="*/ 61 w 880"/>
                  <a:gd name="T43" fmla="*/ 250 h 880"/>
                  <a:gd name="T44" fmla="*/ 39 w 880"/>
                  <a:gd name="T45" fmla="*/ 305 h 880"/>
                  <a:gd name="T46" fmla="*/ 25 w 880"/>
                  <a:gd name="T47" fmla="*/ 355 h 880"/>
                  <a:gd name="T48" fmla="*/ 18 w 880"/>
                  <a:gd name="T49" fmla="*/ 414 h 880"/>
                  <a:gd name="T50" fmla="*/ 17 w 880"/>
                  <a:gd name="T51" fmla="*/ 465 h 880"/>
                  <a:gd name="T52" fmla="*/ 25 w 880"/>
                  <a:gd name="T53" fmla="*/ 524 h 880"/>
                  <a:gd name="T54" fmla="*/ 38 w 880"/>
                  <a:gd name="T55" fmla="*/ 574 h 880"/>
                  <a:gd name="T56" fmla="*/ 61 w 880"/>
                  <a:gd name="T57" fmla="*/ 629 h 880"/>
                  <a:gd name="T58" fmla="*/ 86 w 880"/>
                  <a:gd name="T59" fmla="*/ 674 h 880"/>
                  <a:gd name="T60" fmla="*/ 123 w 880"/>
                  <a:gd name="T61" fmla="*/ 720 h 880"/>
                  <a:gd name="T62" fmla="*/ 159 w 880"/>
                  <a:gd name="T63" fmla="*/ 757 h 880"/>
                  <a:gd name="T64" fmla="*/ 206 w 880"/>
                  <a:gd name="T65" fmla="*/ 793 h 880"/>
                  <a:gd name="T66" fmla="*/ 251 w 880"/>
                  <a:gd name="T67" fmla="*/ 819 h 880"/>
                  <a:gd name="T68" fmla="*/ 306 w 880"/>
                  <a:gd name="T69" fmla="*/ 841 h 880"/>
                  <a:gd name="T70" fmla="*/ 355 w 880"/>
                  <a:gd name="T71" fmla="*/ 855 h 880"/>
                  <a:gd name="T72" fmla="*/ 414 w 880"/>
                  <a:gd name="T73" fmla="*/ 862 h 880"/>
                  <a:gd name="T74" fmla="*/ 466 w 880"/>
                  <a:gd name="T75" fmla="*/ 863 h 880"/>
                  <a:gd name="T76" fmla="*/ 524 w 880"/>
                  <a:gd name="T77" fmla="*/ 855 h 880"/>
                  <a:gd name="T78" fmla="*/ 574 w 880"/>
                  <a:gd name="T79" fmla="*/ 842 h 880"/>
                  <a:gd name="T80" fmla="*/ 629 w 880"/>
                  <a:gd name="T81" fmla="*/ 819 h 880"/>
                  <a:gd name="T82" fmla="*/ 674 w 880"/>
                  <a:gd name="T83" fmla="*/ 794 h 880"/>
                  <a:gd name="T84" fmla="*/ 720 w 880"/>
                  <a:gd name="T85" fmla="*/ 757 h 880"/>
                  <a:gd name="T86" fmla="*/ 757 w 880"/>
                  <a:gd name="T87" fmla="*/ 721 h 880"/>
                  <a:gd name="T88" fmla="*/ 793 w 880"/>
                  <a:gd name="T89" fmla="*/ 674 h 880"/>
                  <a:gd name="T90" fmla="*/ 819 w 880"/>
                  <a:gd name="T91" fmla="*/ 629 h 880"/>
                  <a:gd name="T92" fmla="*/ 841 w 880"/>
                  <a:gd name="T93" fmla="*/ 574 h 880"/>
                  <a:gd name="T94" fmla="*/ 855 w 880"/>
                  <a:gd name="T95" fmla="*/ 52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0" h="880">
                    <a:moveTo>
                      <a:pt x="855" y="524"/>
                    </a:moveTo>
                    <a:cubicBezTo>
                      <a:pt x="842" y="506"/>
                      <a:pt x="846" y="480"/>
                      <a:pt x="863" y="466"/>
                    </a:cubicBezTo>
                    <a:cubicBezTo>
                      <a:pt x="863" y="465"/>
                      <a:pt x="863" y="465"/>
                      <a:pt x="863" y="465"/>
                    </a:cubicBezTo>
                    <a:cubicBezTo>
                      <a:pt x="880" y="451"/>
                      <a:pt x="880" y="428"/>
                      <a:pt x="863" y="414"/>
                    </a:cubicBezTo>
                    <a:cubicBezTo>
                      <a:pt x="863" y="414"/>
                      <a:pt x="863" y="414"/>
                      <a:pt x="863" y="414"/>
                    </a:cubicBezTo>
                    <a:cubicBezTo>
                      <a:pt x="846" y="400"/>
                      <a:pt x="842" y="374"/>
                      <a:pt x="855" y="356"/>
                    </a:cubicBezTo>
                    <a:cubicBezTo>
                      <a:pt x="855" y="355"/>
                      <a:pt x="855" y="355"/>
                      <a:pt x="855" y="355"/>
                    </a:cubicBezTo>
                    <a:cubicBezTo>
                      <a:pt x="868" y="337"/>
                      <a:pt x="862" y="315"/>
                      <a:pt x="842" y="306"/>
                    </a:cubicBezTo>
                    <a:cubicBezTo>
                      <a:pt x="841" y="305"/>
                      <a:pt x="841" y="305"/>
                      <a:pt x="841" y="305"/>
                    </a:cubicBezTo>
                    <a:cubicBezTo>
                      <a:pt x="821" y="296"/>
                      <a:pt x="811" y="272"/>
                      <a:pt x="819" y="251"/>
                    </a:cubicBezTo>
                    <a:cubicBezTo>
                      <a:pt x="819" y="250"/>
                      <a:pt x="819" y="250"/>
                      <a:pt x="819" y="250"/>
                    </a:cubicBezTo>
                    <a:cubicBezTo>
                      <a:pt x="827" y="230"/>
                      <a:pt x="815" y="210"/>
                      <a:pt x="794" y="206"/>
                    </a:cubicBezTo>
                    <a:cubicBezTo>
                      <a:pt x="793" y="206"/>
                      <a:pt x="793" y="206"/>
                      <a:pt x="793" y="206"/>
                    </a:cubicBezTo>
                    <a:cubicBezTo>
                      <a:pt x="771" y="203"/>
                      <a:pt x="755" y="182"/>
                      <a:pt x="757" y="160"/>
                    </a:cubicBezTo>
                    <a:cubicBezTo>
                      <a:pt x="757" y="159"/>
                      <a:pt x="757" y="159"/>
                      <a:pt x="757" y="159"/>
                    </a:cubicBezTo>
                    <a:cubicBezTo>
                      <a:pt x="759" y="137"/>
                      <a:pt x="743" y="121"/>
                      <a:pt x="721" y="123"/>
                    </a:cubicBezTo>
                    <a:cubicBezTo>
                      <a:pt x="720" y="123"/>
                      <a:pt x="720" y="123"/>
                      <a:pt x="720" y="123"/>
                    </a:cubicBezTo>
                    <a:cubicBezTo>
                      <a:pt x="698" y="125"/>
                      <a:pt x="678" y="109"/>
                      <a:pt x="674" y="87"/>
                    </a:cubicBezTo>
                    <a:cubicBezTo>
                      <a:pt x="674" y="86"/>
                      <a:pt x="674" y="86"/>
                      <a:pt x="674" y="86"/>
                    </a:cubicBezTo>
                    <a:cubicBezTo>
                      <a:pt x="670" y="65"/>
                      <a:pt x="650" y="53"/>
                      <a:pt x="630" y="61"/>
                    </a:cubicBezTo>
                    <a:cubicBezTo>
                      <a:pt x="629" y="61"/>
                      <a:pt x="629" y="61"/>
                      <a:pt x="629" y="61"/>
                    </a:cubicBezTo>
                    <a:cubicBezTo>
                      <a:pt x="608" y="69"/>
                      <a:pt x="584" y="59"/>
                      <a:pt x="575" y="39"/>
                    </a:cubicBezTo>
                    <a:cubicBezTo>
                      <a:pt x="574" y="38"/>
                      <a:pt x="574" y="38"/>
                      <a:pt x="574" y="38"/>
                    </a:cubicBezTo>
                    <a:cubicBezTo>
                      <a:pt x="565" y="18"/>
                      <a:pt x="543" y="12"/>
                      <a:pt x="525" y="25"/>
                    </a:cubicBezTo>
                    <a:cubicBezTo>
                      <a:pt x="524" y="25"/>
                      <a:pt x="524" y="25"/>
                      <a:pt x="524" y="25"/>
                    </a:cubicBezTo>
                    <a:cubicBezTo>
                      <a:pt x="506" y="38"/>
                      <a:pt x="480" y="34"/>
                      <a:pt x="466" y="18"/>
                    </a:cubicBezTo>
                    <a:cubicBezTo>
                      <a:pt x="466" y="17"/>
                      <a:pt x="466" y="17"/>
                      <a:pt x="466" y="17"/>
                    </a:cubicBezTo>
                    <a:cubicBezTo>
                      <a:pt x="452" y="0"/>
                      <a:pt x="429" y="0"/>
                      <a:pt x="415" y="17"/>
                    </a:cubicBezTo>
                    <a:cubicBezTo>
                      <a:pt x="414" y="18"/>
                      <a:pt x="414" y="18"/>
                      <a:pt x="414" y="18"/>
                    </a:cubicBezTo>
                    <a:cubicBezTo>
                      <a:pt x="400" y="35"/>
                      <a:pt x="374" y="38"/>
                      <a:pt x="356" y="25"/>
                    </a:cubicBezTo>
                    <a:cubicBezTo>
                      <a:pt x="355" y="25"/>
                      <a:pt x="355" y="25"/>
                      <a:pt x="355" y="25"/>
                    </a:cubicBezTo>
                    <a:cubicBezTo>
                      <a:pt x="337" y="12"/>
                      <a:pt x="315" y="18"/>
                      <a:pt x="306" y="38"/>
                    </a:cubicBezTo>
                    <a:cubicBezTo>
                      <a:pt x="306" y="39"/>
                      <a:pt x="306" y="39"/>
                      <a:pt x="306" y="39"/>
                    </a:cubicBezTo>
                    <a:cubicBezTo>
                      <a:pt x="296" y="59"/>
                      <a:pt x="272" y="69"/>
                      <a:pt x="251" y="61"/>
                    </a:cubicBezTo>
                    <a:cubicBezTo>
                      <a:pt x="251" y="61"/>
                      <a:pt x="251" y="61"/>
                      <a:pt x="251" y="61"/>
                    </a:cubicBezTo>
                    <a:cubicBezTo>
                      <a:pt x="230" y="53"/>
                      <a:pt x="210" y="65"/>
                      <a:pt x="206" y="86"/>
                    </a:cubicBezTo>
                    <a:cubicBezTo>
                      <a:pt x="206" y="87"/>
                      <a:pt x="206" y="87"/>
                      <a:pt x="206" y="87"/>
                    </a:cubicBezTo>
                    <a:cubicBezTo>
                      <a:pt x="203" y="109"/>
                      <a:pt x="182" y="125"/>
                      <a:pt x="160" y="123"/>
                    </a:cubicBezTo>
                    <a:cubicBezTo>
                      <a:pt x="159" y="123"/>
                      <a:pt x="159" y="123"/>
                      <a:pt x="159" y="123"/>
                    </a:cubicBezTo>
                    <a:cubicBezTo>
                      <a:pt x="137" y="121"/>
                      <a:pt x="121" y="137"/>
                      <a:pt x="123" y="159"/>
                    </a:cubicBezTo>
                    <a:cubicBezTo>
                      <a:pt x="123" y="160"/>
                      <a:pt x="123" y="160"/>
                      <a:pt x="123" y="160"/>
                    </a:cubicBezTo>
                    <a:cubicBezTo>
                      <a:pt x="125" y="182"/>
                      <a:pt x="109" y="203"/>
                      <a:pt x="87" y="206"/>
                    </a:cubicBezTo>
                    <a:cubicBezTo>
                      <a:pt x="86" y="206"/>
                      <a:pt x="86" y="206"/>
                      <a:pt x="86" y="206"/>
                    </a:cubicBezTo>
                    <a:cubicBezTo>
                      <a:pt x="65" y="210"/>
                      <a:pt x="53" y="230"/>
                      <a:pt x="61" y="250"/>
                    </a:cubicBezTo>
                    <a:cubicBezTo>
                      <a:pt x="61" y="251"/>
                      <a:pt x="61" y="251"/>
                      <a:pt x="61" y="251"/>
                    </a:cubicBezTo>
                    <a:cubicBezTo>
                      <a:pt x="69" y="272"/>
                      <a:pt x="59" y="296"/>
                      <a:pt x="39" y="305"/>
                    </a:cubicBezTo>
                    <a:cubicBezTo>
                      <a:pt x="38" y="306"/>
                      <a:pt x="38" y="306"/>
                      <a:pt x="38" y="306"/>
                    </a:cubicBezTo>
                    <a:cubicBezTo>
                      <a:pt x="18" y="315"/>
                      <a:pt x="12" y="337"/>
                      <a:pt x="25" y="355"/>
                    </a:cubicBezTo>
                    <a:cubicBezTo>
                      <a:pt x="25" y="356"/>
                      <a:pt x="25" y="356"/>
                      <a:pt x="25" y="356"/>
                    </a:cubicBezTo>
                    <a:cubicBezTo>
                      <a:pt x="38" y="374"/>
                      <a:pt x="35" y="400"/>
                      <a:pt x="18" y="414"/>
                    </a:cubicBezTo>
                    <a:cubicBezTo>
                      <a:pt x="17" y="414"/>
                      <a:pt x="17" y="414"/>
                      <a:pt x="17" y="414"/>
                    </a:cubicBezTo>
                    <a:cubicBezTo>
                      <a:pt x="0" y="429"/>
                      <a:pt x="0" y="451"/>
                      <a:pt x="17" y="465"/>
                    </a:cubicBezTo>
                    <a:cubicBezTo>
                      <a:pt x="18" y="466"/>
                      <a:pt x="18" y="466"/>
                      <a:pt x="18" y="466"/>
                    </a:cubicBezTo>
                    <a:cubicBezTo>
                      <a:pt x="35" y="480"/>
                      <a:pt x="38" y="506"/>
                      <a:pt x="25" y="524"/>
                    </a:cubicBezTo>
                    <a:cubicBezTo>
                      <a:pt x="25" y="525"/>
                      <a:pt x="25" y="525"/>
                      <a:pt x="25" y="525"/>
                    </a:cubicBezTo>
                    <a:cubicBezTo>
                      <a:pt x="12" y="543"/>
                      <a:pt x="18" y="565"/>
                      <a:pt x="38" y="574"/>
                    </a:cubicBezTo>
                    <a:cubicBezTo>
                      <a:pt x="39" y="575"/>
                      <a:pt x="39" y="575"/>
                      <a:pt x="39" y="575"/>
                    </a:cubicBezTo>
                    <a:cubicBezTo>
                      <a:pt x="59" y="584"/>
                      <a:pt x="69" y="608"/>
                      <a:pt x="61" y="629"/>
                    </a:cubicBezTo>
                    <a:cubicBezTo>
                      <a:pt x="61" y="629"/>
                      <a:pt x="61" y="629"/>
                      <a:pt x="61" y="629"/>
                    </a:cubicBezTo>
                    <a:cubicBezTo>
                      <a:pt x="53" y="650"/>
                      <a:pt x="65" y="670"/>
                      <a:pt x="86" y="674"/>
                    </a:cubicBezTo>
                    <a:cubicBezTo>
                      <a:pt x="87" y="674"/>
                      <a:pt x="87" y="674"/>
                      <a:pt x="87" y="674"/>
                    </a:cubicBezTo>
                    <a:cubicBezTo>
                      <a:pt x="109" y="677"/>
                      <a:pt x="125" y="698"/>
                      <a:pt x="123" y="720"/>
                    </a:cubicBezTo>
                    <a:cubicBezTo>
                      <a:pt x="123" y="721"/>
                      <a:pt x="123" y="721"/>
                      <a:pt x="123" y="721"/>
                    </a:cubicBezTo>
                    <a:cubicBezTo>
                      <a:pt x="121" y="743"/>
                      <a:pt x="137" y="759"/>
                      <a:pt x="159" y="757"/>
                    </a:cubicBezTo>
                    <a:cubicBezTo>
                      <a:pt x="160" y="757"/>
                      <a:pt x="160" y="757"/>
                      <a:pt x="160" y="757"/>
                    </a:cubicBezTo>
                    <a:cubicBezTo>
                      <a:pt x="182" y="755"/>
                      <a:pt x="203" y="771"/>
                      <a:pt x="206" y="793"/>
                    </a:cubicBezTo>
                    <a:cubicBezTo>
                      <a:pt x="206" y="794"/>
                      <a:pt x="206" y="794"/>
                      <a:pt x="206" y="794"/>
                    </a:cubicBezTo>
                    <a:cubicBezTo>
                      <a:pt x="210" y="815"/>
                      <a:pt x="230" y="827"/>
                      <a:pt x="251" y="819"/>
                    </a:cubicBezTo>
                    <a:cubicBezTo>
                      <a:pt x="251" y="819"/>
                      <a:pt x="251" y="819"/>
                      <a:pt x="251" y="819"/>
                    </a:cubicBezTo>
                    <a:cubicBezTo>
                      <a:pt x="272" y="811"/>
                      <a:pt x="296" y="821"/>
                      <a:pt x="306" y="841"/>
                    </a:cubicBezTo>
                    <a:cubicBezTo>
                      <a:pt x="306" y="842"/>
                      <a:pt x="306" y="842"/>
                      <a:pt x="306" y="842"/>
                    </a:cubicBezTo>
                    <a:cubicBezTo>
                      <a:pt x="315" y="862"/>
                      <a:pt x="337" y="868"/>
                      <a:pt x="355" y="855"/>
                    </a:cubicBezTo>
                    <a:cubicBezTo>
                      <a:pt x="356" y="855"/>
                      <a:pt x="356" y="855"/>
                      <a:pt x="356" y="855"/>
                    </a:cubicBezTo>
                    <a:cubicBezTo>
                      <a:pt x="374" y="842"/>
                      <a:pt x="400" y="845"/>
                      <a:pt x="414" y="862"/>
                    </a:cubicBezTo>
                    <a:cubicBezTo>
                      <a:pt x="415" y="863"/>
                      <a:pt x="415" y="863"/>
                      <a:pt x="415" y="863"/>
                    </a:cubicBezTo>
                    <a:cubicBezTo>
                      <a:pt x="429" y="880"/>
                      <a:pt x="452" y="880"/>
                      <a:pt x="466" y="863"/>
                    </a:cubicBezTo>
                    <a:cubicBezTo>
                      <a:pt x="466" y="862"/>
                      <a:pt x="466" y="862"/>
                      <a:pt x="466" y="862"/>
                    </a:cubicBezTo>
                    <a:cubicBezTo>
                      <a:pt x="480" y="845"/>
                      <a:pt x="506" y="842"/>
                      <a:pt x="524" y="855"/>
                    </a:cubicBezTo>
                    <a:cubicBezTo>
                      <a:pt x="525" y="855"/>
                      <a:pt x="525" y="855"/>
                      <a:pt x="525" y="855"/>
                    </a:cubicBezTo>
                    <a:cubicBezTo>
                      <a:pt x="543" y="868"/>
                      <a:pt x="565" y="862"/>
                      <a:pt x="574" y="842"/>
                    </a:cubicBezTo>
                    <a:cubicBezTo>
                      <a:pt x="575" y="841"/>
                      <a:pt x="575" y="841"/>
                      <a:pt x="575" y="841"/>
                    </a:cubicBezTo>
                    <a:cubicBezTo>
                      <a:pt x="584" y="821"/>
                      <a:pt x="608" y="811"/>
                      <a:pt x="629" y="819"/>
                    </a:cubicBezTo>
                    <a:cubicBezTo>
                      <a:pt x="630" y="819"/>
                      <a:pt x="630" y="819"/>
                      <a:pt x="630" y="819"/>
                    </a:cubicBezTo>
                    <a:cubicBezTo>
                      <a:pt x="650" y="827"/>
                      <a:pt x="670" y="815"/>
                      <a:pt x="674" y="794"/>
                    </a:cubicBezTo>
                    <a:cubicBezTo>
                      <a:pt x="674" y="793"/>
                      <a:pt x="674" y="793"/>
                      <a:pt x="674" y="793"/>
                    </a:cubicBezTo>
                    <a:cubicBezTo>
                      <a:pt x="678" y="771"/>
                      <a:pt x="698" y="755"/>
                      <a:pt x="720" y="757"/>
                    </a:cubicBezTo>
                    <a:cubicBezTo>
                      <a:pt x="721" y="757"/>
                      <a:pt x="721" y="757"/>
                      <a:pt x="721" y="757"/>
                    </a:cubicBezTo>
                    <a:cubicBezTo>
                      <a:pt x="743" y="759"/>
                      <a:pt x="759" y="743"/>
                      <a:pt x="757" y="721"/>
                    </a:cubicBezTo>
                    <a:cubicBezTo>
                      <a:pt x="757" y="720"/>
                      <a:pt x="757" y="720"/>
                      <a:pt x="757" y="720"/>
                    </a:cubicBezTo>
                    <a:cubicBezTo>
                      <a:pt x="755" y="698"/>
                      <a:pt x="771" y="677"/>
                      <a:pt x="793" y="674"/>
                    </a:cubicBezTo>
                    <a:cubicBezTo>
                      <a:pt x="794" y="674"/>
                      <a:pt x="794" y="674"/>
                      <a:pt x="794" y="674"/>
                    </a:cubicBezTo>
                    <a:cubicBezTo>
                      <a:pt x="815" y="670"/>
                      <a:pt x="827" y="650"/>
                      <a:pt x="819" y="629"/>
                    </a:cubicBezTo>
                    <a:cubicBezTo>
                      <a:pt x="819" y="629"/>
                      <a:pt x="819" y="629"/>
                      <a:pt x="819" y="629"/>
                    </a:cubicBezTo>
                    <a:cubicBezTo>
                      <a:pt x="811" y="608"/>
                      <a:pt x="821" y="584"/>
                      <a:pt x="841" y="574"/>
                    </a:cubicBezTo>
                    <a:cubicBezTo>
                      <a:pt x="842" y="574"/>
                      <a:pt x="842" y="574"/>
                      <a:pt x="842" y="574"/>
                    </a:cubicBezTo>
                    <a:cubicBezTo>
                      <a:pt x="862" y="565"/>
                      <a:pt x="868" y="543"/>
                      <a:pt x="855" y="525"/>
                    </a:cubicBezTo>
                    <a:lnTo>
                      <a:pt x="855" y="524"/>
                    </a:lnTo>
                    <a:close/>
                  </a:path>
                </a:pathLst>
              </a:custGeom>
              <a:solidFill>
                <a:schemeClr val="bg1">
                  <a:lumMod val="85000"/>
                  <a:alpha val="50000"/>
                </a:schemeClr>
              </a:solidFill>
              <a:ln>
                <a:noFill/>
              </a:ln>
            </p:spPr>
            <p:txBody>
              <a:bodyPr vert="horz" wrap="square" lIns="91412" tIns="45706" rIns="91412" bIns="45706" numCol="1" anchor="t" anchorCtr="0" compatLnSpc="1"/>
              <a:lstStyle/>
              <a:p>
                <a:endParaRPr lang="zh-CN" altLang="en-US" sz="1800"/>
              </a:p>
            </p:txBody>
          </p:sp>
          <p:sp>
            <p:nvSpPr>
              <p:cNvPr id="235" name="Oval 3736"/>
              <p:cNvSpPr>
                <a:spLocks noChangeArrowheads="1"/>
              </p:cNvSpPr>
              <p:nvPr/>
            </p:nvSpPr>
            <p:spPr bwMode="auto">
              <a:xfrm>
                <a:off x="474663" y="1482725"/>
                <a:ext cx="2173288" cy="2171700"/>
              </a:xfrm>
              <a:prstGeom prst="ellipse">
                <a:avLst/>
              </a:prstGeom>
              <a:solidFill>
                <a:schemeClr val="bg1"/>
              </a:solidFill>
              <a:ln>
                <a:noFill/>
              </a:ln>
            </p:spPr>
            <p:txBody>
              <a:bodyPr vert="horz" wrap="square" lIns="91412" tIns="45706" rIns="91412" bIns="45706" numCol="1" anchor="t" anchorCtr="0" compatLnSpc="1"/>
              <a:lstStyle/>
              <a:p>
                <a:endParaRPr lang="zh-CN" altLang="en-US" sz="1800"/>
              </a:p>
            </p:txBody>
          </p:sp>
          <p:sp>
            <p:nvSpPr>
              <p:cNvPr id="236" name="Freeform 3737"/>
              <p:cNvSpPr/>
              <p:nvPr/>
            </p:nvSpPr>
            <p:spPr bwMode="auto">
              <a:xfrm>
                <a:off x="608012" y="1711325"/>
                <a:ext cx="1906587" cy="1781175"/>
              </a:xfrm>
              <a:custGeom>
                <a:avLst/>
                <a:gdLst>
                  <a:gd name="T0" fmla="*/ 580 w 600"/>
                  <a:gd name="T1" fmla="*/ 303 h 561"/>
                  <a:gd name="T2" fmla="*/ 535 w 600"/>
                  <a:gd name="T3" fmla="*/ 267 h 561"/>
                  <a:gd name="T4" fmla="*/ 545 w 600"/>
                  <a:gd name="T5" fmla="*/ 206 h 561"/>
                  <a:gd name="T6" fmla="*/ 554 w 600"/>
                  <a:gd name="T7" fmla="*/ 105 h 561"/>
                  <a:gd name="T8" fmla="*/ 524 w 600"/>
                  <a:gd name="T9" fmla="*/ 94 h 561"/>
                  <a:gd name="T10" fmla="*/ 456 w 600"/>
                  <a:gd name="T11" fmla="*/ 91 h 561"/>
                  <a:gd name="T12" fmla="*/ 445 w 600"/>
                  <a:gd name="T13" fmla="*/ 82 h 561"/>
                  <a:gd name="T14" fmla="*/ 370 w 600"/>
                  <a:gd name="T15" fmla="*/ 58 h 561"/>
                  <a:gd name="T16" fmla="*/ 374 w 600"/>
                  <a:gd name="T17" fmla="*/ 118 h 561"/>
                  <a:gd name="T18" fmla="*/ 447 w 600"/>
                  <a:gd name="T19" fmla="*/ 120 h 561"/>
                  <a:gd name="T20" fmla="*/ 512 w 600"/>
                  <a:gd name="T21" fmla="*/ 183 h 561"/>
                  <a:gd name="T22" fmla="*/ 517 w 600"/>
                  <a:gd name="T23" fmla="*/ 195 h 561"/>
                  <a:gd name="T24" fmla="*/ 489 w 600"/>
                  <a:gd name="T25" fmla="*/ 246 h 561"/>
                  <a:gd name="T26" fmla="*/ 508 w 600"/>
                  <a:gd name="T27" fmla="*/ 267 h 561"/>
                  <a:gd name="T28" fmla="*/ 510 w 600"/>
                  <a:gd name="T29" fmla="*/ 358 h 561"/>
                  <a:gd name="T30" fmla="*/ 504 w 600"/>
                  <a:gd name="T31" fmla="*/ 370 h 561"/>
                  <a:gd name="T32" fmla="*/ 448 w 600"/>
                  <a:gd name="T33" fmla="*/ 386 h 561"/>
                  <a:gd name="T34" fmla="*/ 447 w 600"/>
                  <a:gd name="T35" fmla="*/ 414 h 561"/>
                  <a:gd name="T36" fmla="*/ 384 w 600"/>
                  <a:gd name="T37" fmla="*/ 479 h 561"/>
                  <a:gd name="T38" fmla="*/ 371 w 600"/>
                  <a:gd name="T39" fmla="*/ 484 h 561"/>
                  <a:gd name="T40" fmla="*/ 320 w 600"/>
                  <a:gd name="T41" fmla="*/ 456 h 561"/>
                  <a:gd name="T42" fmla="*/ 280 w 600"/>
                  <a:gd name="T43" fmla="*/ 456 h 561"/>
                  <a:gd name="T44" fmla="*/ 229 w 600"/>
                  <a:gd name="T45" fmla="*/ 484 h 561"/>
                  <a:gd name="T46" fmla="*/ 215 w 600"/>
                  <a:gd name="T47" fmla="*/ 479 h 561"/>
                  <a:gd name="T48" fmla="*/ 153 w 600"/>
                  <a:gd name="T49" fmla="*/ 414 h 561"/>
                  <a:gd name="T50" fmla="*/ 152 w 600"/>
                  <a:gd name="T51" fmla="*/ 386 h 561"/>
                  <a:gd name="T52" fmla="*/ 96 w 600"/>
                  <a:gd name="T53" fmla="*/ 370 h 561"/>
                  <a:gd name="T54" fmla="*/ 90 w 600"/>
                  <a:gd name="T55" fmla="*/ 357 h 561"/>
                  <a:gd name="T56" fmla="*/ 92 w 600"/>
                  <a:gd name="T57" fmla="*/ 267 h 561"/>
                  <a:gd name="T58" fmla="*/ 111 w 600"/>
                  <a:gd name="T59" fmla="*/ 246 h 561"/>
                  <a:gd name="T60" fmla="*/ 83 w 600"/>
                  <a:gd name="T61" fmla="*/ 196 h 561"/>
                  <a:gd name="T62" fmla="*/ 88 w 600"/>
                  <a:gd name="T63" fmla="*/ 182 h 561"/>
                  <a:gd name="T64" fmla="*/ 154 w 600"/>
                  <a:gd name="T65" fmla="*/ 120 h 561"/>
                  <a:gd name="T66" fmla="*/ 226 w 600"/>
                  <a:gd name="T67" fmla="*/ 118 h 561"/>
                  <a:gd name="T68" fmla="*/ 230 w 600"/>
                  <a:gd name="T69" fmla="*/ 58 h 561"/>
                  <a:gd name="T70" fmla="*/ 155 w 600"/>
                  <a:gd name="T71" fmla="*/ 82 h 561"/>
                  <a:gd name="T72" fmla="*/ 144 w 600"/>
                  <a:gd name="T73" fmla="*/ 92 h 561"/>
                  <a:gd name="T74" fmla="*/ 76 w 600"/>
                  <a:gd name="T75" fmla="*/ 94 h 561"/>
                  <a:gd name="T76" fmla="*/ 46 w 600"/>
                  <a:gd name="T77" fmla="*/ 105 h 561"/>
                  <a:gd name="T78" fmla="*/ 55 w 600"/>
                  <a:gd name="T79" fmla="*/ 206 h 561"/>
                  <a:gd name="T80" fmla="*/ 65 w 600"/>
                  <a:gd name="T81" fmla="*/ 267 h 561"/>
                  <a:gd name="T82" fmla="*/ 20 w 600"/>
                  <a:gd name="T83" fmla="*/ 303 h 561"/>
                  <a:gd name="T84" fmla="*/ 7 w 600"/>
                  <a:gd name="T85" fmla="*/ 332 h 561"/>
                  <a:gd name="T86" fmla="*/ 84 w 600"/>
                  <a:gd name="T87" fmla="*/ 397 h 561"/>
                  <a:gd name="T88" fmla="*/ 159 w 600"/>
                  <a:gd name="T89" fmla="*/ 455 h 561"/>
                  <a:gd name="T90" fmla="*/ 171 w 600"/>
                  <a:gd name="T91" fmla="*/ 464 h 561"/>
                  <a:gd name="T92" fmla="*/ 192 w 600"/>
                  <a:gd name="T93" fmla="*/ 528 h 561"/>
                  <a:gd name="T94" fmla="*/ 210 w 600"/>
                  <a:gd name="T95" fmla="*/ 554 h 561"/>
                  <a:gd name="T96" fmla="*/ 313 w 600"/>
                  <a:gd name="T97" fmla="*/ 502 h 561"/>
                  <a:gd name="T98" fmla="*/ 328 w 600"/>
                  <a:gd name="T99" fmla="*/ 500 h 561"/>
                  <a:gd name="T100" fmla="*/ 422 w 600"/>
                  <a:gd name="T101" fmla="*/ 488 h 561"/>
                  <a:gd name="T102" fmla="*/ 521 w 600"/>
                  <a:gd name="T103" fmla="*/ 470 h 561"/>
                  <a:gd name="T104" fmla="*/ 524 w 600"/>
                  <a:gd name="T105" fmla="*/ 439 h 561"/>
                  <a:gd name="T106" fmla="*/ 510 w 600"/>
                  <a:gd name="T107" fmla="*/ 37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0" h="561">
                    <a:moveTo>
                      <a:pt x="542" y="337"/>
                    </a:moveTo>
                    <a:cubicBezTo>
                      <a:pt x="533" y="341"/>
                      <a:pt x="523" y="350"/>
                      <a:pt x="517" y="358"/>
                    </a:cubicBezTo>
                    <a:cubicBezTo>
                      <a:pt x="523" y="344"/>
                      <a:pt x="527" y="330"/>
                      <a:pt x="530" y="315"/>
                    </a:cubicBezTo>
                    <a:cubicBezTo>
                      <a:pt x="539" y="316"/>
                      <a:pt x="562" y="318"/>
                      <a:pt x="580" y="303"/>
                    </a:cubicBezTo>
                    <a:cubicBezTo>
                      <a:pt x="598" y="288"/>
                      <a:pt x="600" y="254"/>
                      <a:pt x="600" y="254"/>
                    </a:cubicBezTo>
                    <a:cubicBezTo>
                      <a:pt x="600" y="254"/>
                      <a:pt x="579" y="251"/>
                      <a:pt x="552" y="272"/>
                    </a:cubicBezTo>
                    <a:cubicBezTo>
                      <a:pt x="544" y="278"/>
                      <a:pt x="537" y="290"/>
                      <a:pt x="533" y="299"/>
                    </a:cubicBezTo>
                    <a:cubicBezTo>
                      <a:pt x="534" y="289"/>
                      <a:pt x="535" y="278"/>
                      <a:pt x="535" y="267"/>
                    </a:cubicBezTo>
                    <a:cubicBezTo>
                      <a:pt x="535" y="262"/>
                      <a:pt x="535" y="258"/>
                      <a:pt x="535" y="253"/>
                    </a:cubicBezTo>
                    <a:cubicBezTo>
                      <a:pt x="543" y="253"/>
                      <a:pt x="566" y="249"/>
                      <a:pt x="580" y="230"/>
                    </a:cubicBezTo>
                    <a:cubicBezTo>
                      <a:pt x="594" y="210"/>
                      <a:pt x="587" y="177"/>
                      <a:pt x="587" y="177"/>
                    </a:cubicBezTo>
                    <a:cubicBezTo>
                      <a:pt x="587" y="177"/>
                      <a:pt x="565" y="179"/>
                      <a:pt x="545" y="206"/>
                    </a:cubicBezTo>
                    <a:cubicBezTo>
                      <a:pt x="539" y="215"/>
                      <a:pt x="535" y="227"/>
                      <a:pt x="533" y="238"/>
                    </a:cubicBezTo>
                    <a:cubicBezTo>
                      <a:pt x="531" y="222"/>
                      <a:pt x="528" y="207"/>
                      <a:pt x="523" y="193"/>
                    </a:cubicBezTo>
                    <a:cubicBezTo>
                      <a:pt x="531" y="190"/>
                      <a:pt x="552" y="180"/>
                      <a:pt x="561" y="158"/>
                    </a:cubicBezTo>
                    <a:cubicBezTo>
                      <a:pt x="569" y="136"/>
                      <a:pt x="554" y="105"/>
                      <a:pt x="554" y="105"/>
                    </a:cubicBezTo>
                    <a:cubicBezTo>
                      <a:pt x="554" y="105"/>
                      <a:pt x="534" y="113"/>
                      <a:pt x="521" y="145"/>
                    </a:cubicBezTo>
                    <a:cubicBezTo>
                      <a:pt x="517" y="155"/>
                      <a:pt x="517" y="168"/>
                      <a:pt x="518" y="178"/>
                    </a:cubicBezTo>
                    <a:cubicBezTo>
                      <a:pt x="512" y="164"/>
                      <a:pt x="505" y="150"/>
                      <a:pt x="496" y="138"/>
                    </a:cubicBezTo>
                    <a:cubicBezTo>
                      <a:pt x="503" y="133"/>
                      <a:pt x="521" y="118"/>
                      <a:pt x="524" y="94"/>
                    </a:cubicBezTo>
                    <a:cubicBezTo>
                      <a:pt x="526" y="71"/>
                      <a:pt x="503" y="45"/>
                      <a:pt x="503" y="45"/>
                    </a:cubicBezTo>
                    <a:cubicBezTo>
                      <a:pt x="503" y="45"/>
                      <a:pt x="486" y="58"/>
                      <a:pt x="482" y="92"/>
                    </a:cubicBezTo>
                    <a:cubicBezTo>
                      <a:pt x="480" y="102"/>
                      <a:pt x="484" y="115"/>
                      <a:pt x="487" y="125"/>
                    </a:cubicBezTo>
                    <a:cubicBezTo>
                      <a:pt x="478" y="113"/>
                      <a:pt x="468" y="102"/>
                      <a:pt x="456" y="91"/>
                    </a:cubicBezTo>
                    <a:cubicBezTo>
                      <a:pt x="462" y="85"/>
                      <a:pt x="475" y="66"/>
                      <a:pt x="471" y="42"/>
                    </a:cubicBezTo>
                    <a:cubicBezTo>
                      <a:pt x="468" y="19"/>
                      <a:pt x="439" y="0"/>
                      <a:pt x="439" y="0"/>
                    </a:cubicBezTo>
                    <a:cubicBezTo>
                      <a:pt x="439" y="0"/>
                      <a:pt x="425" y="17"/>
                      <a:pt x="430" y="50"/>
                    </a:cubicBezTo>
                    <a:cubicBezTo>
                      <a:pt x="432" y="61"/>
                      <a:pt x="439" y="73"/>
                      <a:pt x="445" y="82"/>
                    </a:cubicBezTo>
                    <a:cubicBezTo>
                      <a:pt x="434" y="74"/>
                      <a:pt x="424" y="67"/>
                      <a:pt x="412" y="61"/>
                    </a:cubicBezTo>
                    <a:cubicBezTo>
                      <a:pt x="411" y="53"/>
                      <a:pt x="407" y="37"/>
                      <a:pt x="392" y="27"/>
                    </a:cubicBezTo>
                    <a:cubicBezTo>
                      <a:pt x="376" y="16"/>
                      <a:pt x="350" y="21"/>
                      <a:pt x="350" y="21"/>
                    </a:cubicBezTo>
                    <a:cubicBezTo>
                      <a:pt x="350" y="21"/>
                      <a:pt x="355" y="47"/>
                      <a:pt x="370" y="58"/>
                    </a:cubicBezTo>
                    <a:cubicBezTo>
                      <a:pt x="384" y="68"/>
                      <a:pt x="400" y="67"/>
                      <a:pt x="408" y="66"/>
                    </a:cubicBezTo>
                    <a:cubicBezTo>
                      <a:pt x="420" y="72"/>
                      <a:pt x="431" y="79"/>
                      <a:pt x="441" y="87"/>
                    </a:cubicBezTo>
                    <a:cubicBezTo>
                      <a:pt x="430" y="83"/>
                      <a:pt x="415" y="79"/>
                      <a:pt x="403" y="87"/>
                    </a:cubicBezTo>
                    <a:cubicBezTo>
                      <a:pt x="383" y="100"/>
                      <a:pt x="374" y="118"/>
                      <a:pt x="374" y="118"/>
                    </a:cubicBezTo>
                    <a:cubicBezTo>
                      <a:pt x="374" y="118"/>
                      <a:pt x="398" y="125"/>
                      <a:pt x="418" y="119"/>
                    </a:cubicBezTo>
                    <a:cubicBezTo>
                      <a:pt x="438" y="113"/>
                      <a:pt x="448" y="102"/>
                      <a:pt x="452" y="97"/>
                    </a:cubicBezTo>
                    <a:cubicBezTo>
                      <a:pt x="463" y="107"/>
                      <a:pt x="474" y="118"/>
                      <a:pt x="483" y="130"/>
                    </a:cubicBezTo>
                    <a:cubicBezTo>
                      <a:pt x="474" y="123"/>
                      <a:pt x="460" y="115"/>
                      <a:pt x="447" y="120"/>
                    </a:cubicBezTo>
                    <a:cubicBezTo>
                      <a:pt x="423" y="127"/>
                      <a:pt x="410" y="143"/>
                      <a:pt x="410" y="143"/>
                    </a:cubicBezTo>
                    <a:cubicBezTo>
                      <a:pt x="410" y="143"/>
                      <a:pt x="432" y="155"/>
                      <a:pt x="453" y="154"/>
                    </a:cubicBezTo>
                    <a:cubicBezTo>
                      <a:pt x="474" y="154"/>
                      <a:pt x="486" y="145"/>
                      <a:pt x="491" y="142"/>
                    </a:cubicBezTo>
                    <a:cubicBezTo>
                      <a:pt x="500" y="154"/>
                      <a:pt x="507" y="168"/>
                      <a:pt x="512" y="183"/>
                    </a:cubicBezTo>
                    <a:cubicBezTo>
                      <a:pt x="506" y="173"/>
                      <a:pt x="494" y="162"/>
                      <a:pt x="480" y="163"/>
                    </a:cubicBezTo>
                    <a:cubicBezTo>
                      <a:pt x="455" y="164"/>
                      <a:pt x="439" y="176"/>
                      <a:pt x="439" y="176"/>
                    </a:cubicBezTo>
                    <a:cubicBezTo>
                      <a:pt x="439" y="176"/>
                      <a:pt x="456" y="193"/>
                      <a:pt x="477" y="198"/>
                    </a:cubicBezTo>
                    <a:cubicBezTo>
                      <a:pt x="497" y="203"/>
                      <a:pt x="512" y="198"/>
                      <a:pt x="517" y="195"/>
                    </a:cubicBezTo>
                    <a:cubicBezTo>
                      <a:pt x="522" y="210"/>
                      <a:pt x="525" y="225"/>
                      <a:pt x="527" y="241"/>
                    </a:cubicBezTo>
                    <a:cubicBezTo>
                      <a:pt x="523" y="230"/>
                      <a:pt x="515" y="216"/>
                      <a:pt x="501" y="213"/>
                    </a:cubicBezTo>
                    <a:cubicBezTo>
                      <a:pt x="477" y="208"/>
                      <a:pt x="458" y="215"/>
                      <a:pt x="458" y="215"/>
                    </a:cubicBezTo>
                    <a:cubicBezTo>
                      <a:pt x="458" y="215"/>
                      <a:pt x="470" y="236"/>
                      <a:pt x="489" y="246"/>
                    </a:cubicBezTo>
                    <a:cubicBezTo>
                      <a:pt x="507" y="256"/>
                      <a:pt x="522" y="255"/>
                      <a:pt x="528" y="254"/>
                    </a:cubicBezTo>
                    <a:cubicBezTo>
                      <a:pt x="528" y="258"/>
                      <a:pt x="529" y="263"/>
                      <a:pt x="529" y="267"/>
                    </a:cubicBezTo>
                    <a:cubicBezTo>
                      <a:pt x="529" y="278"/>
                      <a:pt x="528" y="290"/>
                      <a:pt x="526" y="301"/>
                    </a:cubicBezTo>
                    <a:cubicBezTo>
                      <a:pt x="525" y="289"/>
                      <a:pt x="521" y="273"/>
                      <a:pt x="508" y="267"/>
                    </a:cubicBezTo>
                    <a:cubicBezTo>
                      <a:pt x="486" y="256"/>
                      <a:pt x="466" y="257"/>
                      <a:pt x="466" y="257"/>
                    </a:cubicBezTo>
                    <a:cubicBezTo>
                      <a:pt x="466" y="257"/>
                      <a:pt x="472" y="281"/>
                      <a:pt x="488" y="296"/>
                    </a:cubicBezTo>
                    <a:cubicBezTo>
                      <a:pt x="503" y="310"/>
                      <a:pt x="518" y="313"/>
                      <a:pt x="524" y="314"/>
                    </a:cubicBezTo>
                    <a:cubicBezTo>
                      <a:pt x="521" y="329"/>
                      <a:pt x="516" y="344"/>
                      <a:pt x="510" y="358"/>
                    </a:cubicBezTo>
                    <a:cubicBezTo>
                      <a:pt x="511" y="347"/>
                      <a:pt x="512" y="330"/>
                      <a:pt x="501" y="321"/>
                    </a:cubicBezTo>
                    <a:cubicBezTo>
                      <a:pt x="483" y="304"/>
                      <a:pt x="463" y="301"/>
                      <a:pt x="463" y="301"/>
                    </a:cubicBezTo>
                    <a:cubicBezTo>
                      <a:pt x="463" y="301"/>
                      <a:pt x="463" y="325"/>
                      <a:pt x="474" y="343"/>
                    </a:cubicBezTo>
                    <a:cubicBezTo>
                      <a:pt x="485" y="361"/>
                      <a:pt x="498" y="368"/>
                      <a:pt x="504" y="370"/>
                    </a:cubicBezTo>
                    <a:cubicBezTo>
                      <a:pt x="497" y="384"/>
                      <a:pt x="489" y="397"/>
                      <a:pt x="479" y="409"/>
                    </a:cubicBezTo>
                    <a:cubicBezTo>
                      <a:pt x="484" y="398"/>
                      <a:pt x="488" y="383"/>
                      <a:pt x="480" y="371"/>
                    </a:cubicBezTo>
                    <a:cubicBezTo>
                      <a:pt x="467" y="350"/>
                      <a:pt x="448" y="342"/>
                      <a:pt x="448" y="342"/>
                    </a:cubicBezTo>
                    <a:cubicBezTo>
                      <a:pt x="448" y="342"/>
                      <a:pt x="442" y="366"/>
                      <a:pt x="448" y="386"/>
                    </a:cubicBezTo>
                    <a:cubicBezTo>
                      <a:pt x="454" y="406"/>
                      <a:pt x="465" y="416"/>
                      <a:pt x="470" y="420"/>
                    </a:cubicBezTo>
                    <a:cubicBezTo>
                      <a:pt x="467" y="423"/>
                      <a:pt x="465" y="426"/>
                      <a:pt x="462" y="429"/>
                    </a:cubicBezTo>
                    <a:cubicBezTo>
                      <a:pt x="454" y="437"/>
                      <a:pt x="445" y="444"/>
                      <a:pt x="436" y="451"/>
                    </a:cubicBezTo>
                    <a:cubicBezTo>
                      <a:pt x="443" y="441"/>
                      <a:pt x="451" y="428"/>
                      <a:pt x="447" y="414"/>
                    </a:cubicBezTo>
                    <a:cubicBezTo>
                      <a:pt x="439" y="391"/>
                      <a:pt x="424" y="378"/>
                      <a:pt x="424" y="378"/>
                    </a:cubicBezTo>
                    <a:cubicBezTo>
                      <a:pt x="424" y="378"/>
                      <a:pt x="412" y="399"/>
                      <a:pt x="412" y="420"/>
                    </a:cubicBezTo>
                    <a:cubicBezTo>
                      <a:pt x="413" y="441"/>
                      <a:pt x="421" y="454"/>
                      <a:pt x="425" y="458"/>
                    </a:cubicBezTo>
                    <a:cubicBezTo>
                      <a:pt x="412" y="467"/>
                      <a:pt x="399" y="474"/>
                      <a:pt x="384" y="479"/>
                    </a:cubicBezTo>
                    <a:cubicBezTo>
                      <a:pt x="394" y="472"/>
                      <a:pt x="405" y="461"/>
                      <a:pt x="404" y="447"/>
                    </a:cubicBezTo>
                    <a:cubicBezTo>
                      <a:pt x="402" y="423"/>
                      <a:pt x="391" y="406"/>
                      <a:pt x="391" y="406"/>
                    </a:cubicBezTo>
                    <a:cubicBezTo>
                      <a:pt x="391" y="406"/>
                      <a:pt x="374" y="424"/>
                      <a:pt x="369" y="444"/>
                    </a:cubicBezTo>
                    <a:cubicBezTo>
                      <a:pt x="364" y="464"/>
                      <a:pt x="369" y="479"/>
                      <a:pt x="371" y="484"/>
                    </a:cubicBezTo>
                    <a:cubicBezTo>
                      <a:pt x="357" y="489"/>
                      <a:pt x="342" y="492"/>
                      <a:pt x="327" y="494"/>
                    </a:cubicBezTo>
                    <a:cubicBezTo>
                      <a:pt x="338" y="490"/>
                      <a:pt x="351" y="482"/>
                      <a:pt x="354" y="468"/>
                    </a:cubicBezTo>
                    <a:cubicBezTo>
                      <a:pt x="359" y="444"/>
                      <a:pt x="352" y="425"/>
                      <a:pt x="352" y="425"/>
                    </a:cubicBezTo>
                    <a:cubicBezTo>
                      <a:pt x="352" y="425"/>
                      <a:pt x="330" y="437"/>
                      <a:pt x="320" y="456"/>
                    </a:cubicBezTo>
                    <a:cubicBezTo>
                      <a:pt x="311" y="474"/>
                      <a:pt x="311" y="489"/>
                      <a:pt x="312" y="495"/>
                    </a:cubicBezTo>
                    <a:cubicBezTo>
                      <a:pt x="308" y="495"/>
                      <a:pt x="304" y="496"/>
                      <a:pt x="300" y="496"/>
                    </a:cubicBezTo>
                    <a:cubicBezTo>
                      <a:pt x="296" y="496"/>
                      <a:pt x="292" y="495"/>
                      <a:pt x="288" y="495"/>
                    </a:cubicBezTo>
                    <a:cubicBezTo>
                      <a:pt x="289" y="489"/>
                      <a:pt x="289" y="474"/>
                      <a:pt x="280" y="456"/>
                    </a:cubicBezTo>
                    <a:cubicBezTo>
                      <a:pt x="270" y="437"/>
                      <a:pt x="248" y="425"/>
                      <a:pt x="248" y="425"/>
                    </a:cubicBezTo>
                    <a:cubicBezTo>
                      <a:pt x="248" y="425"/>
                      <a:pt x="241" y="444"/>
                      <a:pt x="246" y="468"/>
                    </a:cubicBezTo>
                    <a:cubicBezTo>
                      <a:pt x="249" y="481"/>
                      <a:pt x="262" y="489"/>
                      <a:pt x="273" y="494"/>
                    </a:cubicBezTo>
                    <a:cubicBezTo>
                      <a:pt x="258" y="492"/>
                      <a:pt x="243" y="489"/>
                      <a:pt x="229" y="484"/>
                    </a:cubicBezTo>
                    <a:cubicBezTo>
                      <a:pt x="232" y="478"/>
                      <a:pt x="236" y="464"/>
                      <a:pt x="231" y="444"/>
                    </a:cubicBezTo>
                    <a:cubicBezTo>
                      <a:pt x="227" y="424"/>
                      <a:pt x="209" y="406"/>
                      <a:pt x="209" y="406"/>
                    </a:cubicBezTo>
                    <a:cubicBezTo>
                      <a:pt x="209" y="406"/>
                      <a:pt x="198" y="423"/>
                      <a:pt x="196" y="447"/>
                    </a:cubicBezTo>
                    <a:cubicBezTo>
                      <a:pt x="196" y="461"/>
                      <a:pt x="206" y="472"/>
                      <a:pt x="215" y="479"/>
                    </a:cubicBezTo>
                    <a:cubicBezTo>
                      <a:pt x="201" y="474"/>
                      <a:pt x="188" y="467"/>
                      <a:pt x="175" y="458"/>
                    </a:cubicBezTo>
                    <a:cubicBezTo>
                      <a:pt x="179" y="453"/>
                      <a:pt x="187" y="441"/>
                      <a:pt x="188" y="420"/>
                    </a:cubicBezTo>
                    <a:cubicBezTo>
                      <a:pt x="189" y="399"/>
                      <a:pt x="176" y="378"/>
                      <a:pt x="176" y="378"/>
                    </a:cubicBezTo>
                    <a:cubicBezTo>
                      <a:pt x="176" y="378"/>
                      <a:pt x="161" y="391"/>
                      <a:pt x="153" y="414"/>
                    </a:cubicBezTo>
                    <a:cubicBezTo>
                      <a:pt x="149" y="427"/>
                      <a:pt x="156" y="441"/>
                      <a:pt x="164" y="450"/>
                    </a:cubicBezTo>
                    <a:cubicBezTo>
                      <a:pt x="155" y="444"/>
                      <a:pt x="146" y="436"/>
                      <a:pt x="139" y="429"/>
                    </a:cubicBezTo>
                    <a:cubicBezTo>
                      <a:pt x="136" y="426"/>
                      <a:pt x="133" y="423"/>
                      <a:pt x="130" y="420"/>
                    </a:cubicBezTo>
                    <a:cubicBezTo>
                      <a:pt x="135" y="416"/>
                      <a:pt x="146" y="406"/>
                      <a:pt x="152" y="386"/>
                    </a:cubicBezTo>
                    <a:cubicBezTo>
                      <a:pt x="158" y="366"/>
                      <a:pt x="152" y="342"/>
                      <a:pt x="152" y="342"/>
                    </a:cubicBezTo>
                    <a:cubicBezTo>
                      <a:pt x="152" y="342"/>
                      <a:pt x="134" y="350"/>
                      <a:pt x="120" y="371"/>
                    </a:cubicBezTo>
                    <a:cubicBezTo>
                      <a:pt x="112" y="383"/>
                      <a:pt x="116" y="398"/>
                      <a:pt x="121" y="408"/>
                    </a:cubicBezTo>
                    <a:cubicBezTo>
                      <a:pt x="111" y="397"/>
                      <a:pt x="103" y="384"/>
                      <a:pt x="96" y="370"/>
                    </a:cubicBezTo>
                    <a:cubicBezTo>
                      <a:pt x="102" y="368"/>
                      <a:pt x="116" y="361"/>
                      <a:pt x="126" y="343"/>
                    </a:cubicBezTo>
                    <a:cubicBezTo>
                      <a:pt x="137" y="325"/>
                      <a:pt x="138" y="301"/>
                      <a:pt x="138" y="301"/>
                    </a:cubicBezTo>
                    <a:cubicBezTo>
                      <a:pt x="138" y="301"/>
                      <a:pt x="118" y="304"/>
                      <a:pt x="99" y="321"/>
                    </a:cubicBezTo>
                    <a:cubicBezTo>
                      <a:pt x="89" y="330"/>
                      <a:pt x="89" y="346"/>
                      <a:pt x="90" y="357"/>
                    </a:cubicBezTo>
                    <a:cubicBezTo>
                      <a:pt x="84" y="344"/>
                      <a:pt x="80" y="329"/>
                      <a:pt x="76" y="314"/>
                    </a:cubicBezTo>
                    <a:cubicBezTo>
                      <a:pt x="83" y="313"/>
                      <a:pt x="97" y="310"/>
                      <a:pt x="113" y="296"/>
                    </a:cubicBezTo>
                    <a:cubicBezTo>
                      <a:pt x="128" y="281"/>
                      <a:pt x="134" y="257"/>
                      <a:pt x="134" y="257"/>
                    </a:cubicBezTo>
                    <a:cubicBezTo>
                      <a:pt x="134" y="257"/>
                      <a:pt x="114" y="256"/>
                      <a:pt x="92" y="267"/>
                    </a:cubicBezTo>
                    <a:cubicBezTo>
                      <a:pt x="80" y="273"/>
                      <a:pt x="75" y="288"/>
                      <a:pt x="74" y="300"/>
                    </a:cubicBezTo>
                    <a:cubicBezTo>
                      <a:pt x="73" y="289"/>
                      <a:pt x="72" y="278"/>
                      <a:pt x="72" y="267"/>
                    </a:cubicBezTo>
                    <a:cubicBezTo>
                      <a:pt x="72" y="263"/>
                      <a:pt x="72" y="258"/>
                      <a:pt x="72" y="254"/>
                    </a:cubicBezTo>
                    <a:cubicBezTo>
                      <a:pt x="78" y="255"/>
                      <a:pt x="93" y="256"/>
                      <a:pt x="111" y="246"/>
                    </a:cubicBezTo>
                    <a:cubicBezTo>
                      <a:pt x="130" y="236"/>
                      <a:pt x="143" y="215"/>
                      <a:pt x="143" y="215"/>
                    </a:cubicBezTo>
                    <a:cubicBezTo>
                      <a:pt x="143" y="215"/>
                      <a:pt x="123" y="208"/>
                      <a:pt x="100" y="213"/>
                    </a:cubicBezTo>
                    <a:cubicBezTo>
                      <a:pt x="86" y="216"/>
                      <a:pt x="78" y="229"/>
                      <a:pt x="73" y="240"/>
                    </a:cubicBezTo>
                    <a:cubicBezTo>
                      <a:pt x="75" y="225"/>
                      <a:pt x="78" y="210"/>
                      <a:pt x="83" y="196"/>
                    </a:cubicBezTo>
                    <a:cubicBezTo>
                      <a:pt x="89" y="198"/>
                      <a:pt x="103" y="203"/>
                      <a:pt x="123" y="198"/>
                    </a:cubicBezTo>
                    <a:cubicBezTo>
                      <a:pt x="144" y="193"/>
                      <a:pt x="161" y="176"/>
                      <a:pt x="161" y="176"/>
                    </a:cubicBezTo>
                    <a:cubicBezTo>
                      <a:pt x="161" y="176"/>
                      <a:pt x="145" y="164"/>
                      <a:pt x="120" y="163"/>
                    </a:cubicBezTo>
                    <a:cubicBezTo>
                      <a:pt x="106" y="162"/>
                      <a:pt x="95" y="173"/>
                      <a:pt x="88" y="182"/>
                    </a:cubicBezTo>
                    <a:cubicBezTo>
                      <a:pt x="94" y="168"/>
                      <a:pt x="101" y="154"/>
                      <a:pt x="109" y="142"/>
                    </a:cubicBezTo>
                    <a:cubicBezTo>
                      <a:pt x="114" y="146"/>
                      <a:pt x="127" y="154"/>
                      <a:pt x="147" y="154"/>
                    </a:cubicBezTo>
                    <a:cubicBezTo>
                      <a:pt x="168" y="155"/>
                      <a:pt x="190" y="143"/>
                      <a:pt x="190" y="143"/>
                    </a:cubicBezTo>
                    <a:cubicBezTo>
                      <a:pt x="190" y="143"/>
                      <a:pt x="177" y="127"/>
                      <a:pt x="154" y="120"/>
                    </a:cubicBezTo>
                    <a:cubicBezTo>
                      <a:pt x="140" y="115"/>
                      <a:pt x="127" y="123"/>
                      <a:pt x="118" y="130"/>
                    </a:cubicBezTo>
                    <a:cubicBezTo>
                      <a:pt x="127" y="118"/>
                      <a:pt x="137" y="107"/>
                      <a:pt x="148" y="97"/>
                    </a:cubicBezTo>
                    <a:cubicBezTo>
                      <a:pt x="152" y="102"/>
                      <a:pt x="162" y="113"/>
                      <a:pt x="182" y="119"/>
                    </a:cubicBezTo>
                    <a:cubicBezTo>
                      <a:pt x="202" y="125"/>
                      <a:pt x="226" y="118"/>
                      <a:pt x="226" y="118"/>
                    </a:cubicBezTo>
                    <a:cubicBezTo>
                      <a:pt x="226" y="118"/>
                      <a:pt x="217" y="100"/>
                      <a:pt x="197" y="87"/>
                    </a:cubicBezTo>
                    <a:cubicBezTo>
                      <a:pt x="185" y="79"/>
                      <a:pt x="170" y="82"/>
                      <a:pt x="160" y="87"/>
                    </a:cubicBezTo>
                    <a:cubicBezTo>
                      <a:pt x="170" y="79"/>
                      <a:pt x="181" y="72"/>
                      <a:pt x="192" y="66"/>
                    </a:cubicBezTo>
                    <a:cubicBezTo>
                      <a:pt x="200" y="67"/>
                      <a:pt x="216" y="68"/>
                      <a:pt x="230" y="58"/>
                    </a:cubicBezTo>
                    <a:cubicBezTo>
                      <a:pt x="246" y="47"/>
                      <a:pt x="250" y="21"/>
                      <a:pt x="250" y="21"/>
                    </a:cubicBezTo>
                    <a:cubicBezTo>
                      <a:pt x="250" y="21"/>
                      <a:pt x="224" y="16"/>
                      <a:pt x="208" y="27"/>
                    </a:cubicBezTo>
                    <a:cubicBezTo>
                      <a:pt x="193" y="37"/>
                      <a:pt x="189" y="53"/>
                      <a:pt x="188" y="61"/>
                    </a:cubicBezTo>
                    <a:cubicBezTo>
                      <a:pt x="176" y="67"/>
                      <a:pt x="166" y="74"/>
                      <a:pt x="155" y="82"/>
                    </a:cubicBezTo>
                    <a:cubicBezTo>
                      <a:pt x="161" y="74"/>
                      <a:pt x="169" y="61"/>
                      <a:pt x="170" y="50"/>
                    </a:cubicBezTo>
                    <a:cubicBezTo>
                      <a:pt x="175" y="17"/>
                      <a:pt x="161" y="0"/>
                      <a:pt x="161" y="0"/>
                    </a:cubicBezTo>
                    <a:cubicBezTo>
                      <a:pt x="161" y="0"/>
                      <a:pt x="132" y="19"/>
                      <a:pt x="129" y="42"/>
                    </a:cubicBezTo>
                    <a:cubicBezTo>
                      <a:pt x="125" y="66"/>
                      <a:pt x="139" y="85"/>
                      <a:pt x="144" y="92"/>
                    </a:cubicBezTo>
                    <a:cubicBezTo>
                      <a:pt x="133" y="102"/>
                      <a:pt x="122" y="113"/>
                      <a:pt x="113" y="126"/>
                    </a:cubicBezTo>
                    <a:cubicBezTo>
                      <a:pt x="116" y="116"/>
                      <a:pt x="120" y="103"/>
                      <a:pt x="118" y="92"/>
                    </a:cubicBezTo>
                    <a:cubicBezTo>
                      <a:pt x="114" y="58"/>
                      <a:pt x="97" y="45"/>
                      <a:pt x="97" y="45"/>
                    </a:cubicBezTo>
                    <a:cubicBezTo>
                      <a:pt x="97" y="45"/>
                      <a:pt x="74" y="71"/>
                      <a:pt x="76" y="94"/>
                    </a:cubicBezTo>
                    <a:cubicBezTo>
                      <a:pt x="79" y="118"/>
                      <a:pt x="97" y="133"/>
                      <a:pt x="104" y="138"/>
                    </a:cubicBezTo>
                    <a:cubicBezTo>
                      <a:pt x="96" y="151"/>
                      <a:pt x="88" y="164"/>
                      <a:pt x="82" y="179"/>
                    </a:cubicBezTo>
                    <a:cubicBezTo>
                      <a:pt x="83" y="168"/>
                      <a:pt x="83" y="155"/>
                      <a:pt x="79" y="145"/>
                    </a:cubicBezTo>
                    <a:cubicBezTo>
                      <a:pt x="67" y="113"/>
                      <a:pt x="46" y="105"/>
                      <a:pt x="46" y="105"/>
                    </a:cubicBezTo>
                    <a:cubicBezTo>
                      <a:pt x="46" y="105"/>
                      <a:pt x="31" y="136"/>
                      <a:pt x="39" y="158"/>
                    </a:cubicBezTo>
                    <a:cubicBezTo>
                      <a:pt x="48" y="180"/>
                      <a:pt x="69" y="190"/>
                      <a:pt x="77" y="193"/>
                    </a:cubicBezTo>
                    <a:cubicBezTo>
                      <a:pt x="72" y="208"/>
                      <a:pt x="69" y="223"/>
                      <a:pt x="67" y="238"/>
                    </a:cubicBezTo>
                    <a:cubicBezTo>
                      <a:pt x="65" y="228"/>
                      <a:pt x="62" y="215"/>
                      <a:pt x="55" y="206"/>
                    </a:cubicBezTo>
                    <a:cubicBezTo>
                      <a:pt x="35" y="179"/>
                      <a:pt x="13" y="177"/>
                      <a:pt x="13" y="177"/>
                    </a:cubicBezTo>
                    <a:cubicBezTo>
                      <a:pt x="13" y="177"/>
                      <a:pt x="6" y="210"/>
                      <a:pt x="20" y="230"/>
                    </a:cubicBezTo>
                    <a:cubicBezTo>
                      <a:pt x="34" y="249"/>
                      <a:pt x="57" y="253"/>
                      <a:pt x="66" y="253"/>
                    </a:cubicBezTo>
                    <a:cubicBezTo>
                      <a:pt x="65" y="258"/>
                      <a:pt x="65" y="262"/>
                      <a:pt x="65" y="267"/>
                    </a:cubicBezTo>
                    <a:cubicBezTo>
                      <a:pt x="65" y="278"/>
                      <a:pt x="66" y="289"/>
                      <a:pt x="68" y="300"/>
                    </a:cubicBezTo>
                    <a:cubicBezTo>
                      <a:pt x="63" y="290"/>
                      <a:pt x="56" y="278"/>
                      <a:pt x="48" y="272"/>
                    </a:cubicBezTo>
                    <a:cubicBezTo>
                      <a:pt x="21" y="251"/>
                      <a:pt x="0" y="254"/>
                      <a:pt x="0" y="254"/>
                    </a:cubicBezTo>
                    <a:cubicBezTo>
                      <a:pt x="0" y="254"/>
                      <a:pt x="2" y="288"/>
                      <a:pt x="20" y="303"/>
                    </a:cubicBezTo>
                    <a:cubicBezTo>
                      <a:pt x="38" y="318"/>
                      <a:pt x="62" y="316"/>
                      <a:pt x="70" y="315"/>
                    </a:cubicBezTo>
                    <a:cubicBezTo>
                      <a:pt x="73" y="330"/>
                      <a:pt x="78" y="345"/>
                      <a:pt x="84" y="358"/>
                    </a:cubicBezTo>
                    <a:cubicBezTo>
                      <a:pt x="77" y="351"/>
                      <a:pt x="68" y="341"/>
                      <a:pt x="58" y="337"/>
                    </a:cubicBezTo>
                    <a:cubicBezTo>
                      <a:pt x="26" y="324"/>
                      <a:pt x="7" y="332"/>
                      <a:pt x="7" y="332"/>
                    </a:cubicBezTo>
                    <a:cubicBezTo>
                      <a:pt x="7" y="332"/>
                      <a:pt x="17" y="365"/>
                      <a:pt x="39" y="375"/>
                    </a:cubicBezTo>
                    <a:cubicBezTo>
                      <a:pt x="61" y="384"/>
                      <a:pt x="83" y="376"/>
                      <a:pt x="90" y="373"/>
                    </a:cubicBezTo>
                    <a:cubicBezTo>
                      <a:pt x="97" y="387"/>
                      <a:pt x="106" y="400"/>
                      <a:pt x="115" y="412"/>
                    </a:cubicBezTo>
                    <a:cubicBezTo>
                      <a:pt x="107" y="406"/>
                      <a:pt x="95" y="399"/>
                      <a:pt x="84" y="397"/>
                    </a:cubicBezTo>
                    <a:cubicBezTo>
                      <a:pt x="50" y="393"/>
                      <a:pt x="34" y="406"/>
                      <a:pt x="34" y="406"/>
                    </a:cubicBezTo>
                    <a:cubicBezTo>
                      <a:pt x="34" y="406"/>
                      <a:pt x="52" y="435"/>
                      <a:pt x="76" y="439"/>
                    </a:cubicBezTo>
                    <a:cubicBezTo>
                      <a:pt x="99" y="443"/>
                      <a:pt x="118" y="429"/>
                      <a:pt x="125" y="423"/>
                    </a:cubicBezTo>
                    <a:cubicBezTo>
                      <a:pt x="135" y="435"/>
                      <a:pt x="147" y="445"/>
                      <a:pt x="159" y="455"/>
                    </a:cubicBezTo>
                    <a:cubicBezTo>
                      <a:pt x="149" y="451"/>
                      <a:pt x="136" y="448"/>
                      <a:pt x="125" y="449"/>
                    </a:cubicBezTo>
                    <a:cubicBezTo>
                      <a:pt x="91" y="453"/>
                      <a:pt x="79" y="470"/>
                      <a:pt x="79" y="470"/>
                    </a:cubicBezTo>
                    <a:cubicBezTo>
                      <a:pt x="79" y="470"/>
                      <a:pt x="104" y="493"/>
                      <a:pt x="128" y="491"/>
                    </a:cubicBezTo>
                    <a:cubicBezTo>
                      <a:pt x="152" y="489"/>
                      <a:pt x="167" y="471"/>
                      <a:pt x="171" y="464"/>
                    </a:cubicBezTo>
                    <a:cubicBezTo>
                      <a:pt x="184" y="472"/>
                      <a:pt x="198" y="479"/>
                      <a:pt x="213" y="485"/>
                    </a:cubicBezTo>
                    <a:cubicBezTo>
                      <a:pt x="202" y="484"/>
                      <a:pt x="188" y="484"/>
                      <a:pt x="178" y="488"/>
                    </a:cubicBezTo>
                    <a:cubicBezTo>
                      <a:pt x="147" y="501"/>
                      <a:pt x="139" y="521"/>
                      <a:pt x="139" y="521"/>
                    </a:cubicBezTo>
                    <a:cubicBezTo>
                      <a:pt x="139" y="521"/>
                      <a:pt x="170" y="537"/>
                      <a:pt x="192" y="528"/>
                    </a:cubicBezTo>
                    <a:cubicBezTo>
                      <a:pt x="214" y="520"/>
                      <a:pt x="224" y="498"/>
                      <a:pt x="227" y="490"/>
                    </a:cubicBezTo>
                    <a:cubicBezTo>
                      <a:pt x="241" y="495"/>
                      <a:pt x="257" y="498"/>
                      <a:pt x="272" y="500"/>
                    </a:cubicBezTo>
                    <a:cubicBezTo>
                      <a:pt x="262" y="502"/>
                      <a:pt x="249" y="506"/>
                      <a:pt x="240" y="512"/>
                    </a:cubicBezTo>
                    <a:cubicBezTo>
                      <a:pt x="212" y="533"/>
                      <a:pt x="210" y="554"/>
                      <a:pt x="210" y="554"/>
                    </a:cubicBezTo>
                    <a:cubicBezTo>
                      <a:pt x="210" y="554"/>
                      <a:pt x="244" y="561"/>
                      <a:pt x="263" y="547"/>
                    </a:cubicBezTo>
                    <a:cubicBezTo>
                      <a:pt x="282" y="533"/>
                      <a:pt x="286" y="510"/>
                      <a:pt x="287" y="502"/>
                    </a:cubicBezTo>
                    <a:cubicBezTo>
                      <a:pt x="291" y="502"/>
                      <a:pt x="296" y="502"/>
                      <a:pt x="300" y="502"/>
                    </a:cubicBezTo>
                    <a:cubicBezTo>
                      <a:pt x="304" y="502"/>
                      <a:pt x="309" y="502"/>
                      <a:pt x="313" y="502"/>
                    </a:cubicBezTo>
                    <a:cubicBezTo>
                      <a:pt x="314" y="510"/>
                      <a:pt x="318" y="533"/>
                      <a:pt x="337" y="547"/>
                    </a:cubicBezTo>
                    <a:cubicBezTo>
                      <a:pt x="356" y="561"/>
                      <a:pt x="390" y="554"/>
                      <a:pt x="390" y="554"/>
                    </a:cubicBezTo>
                    <a:cubicBezTo>
                      <a:pt x="390" y="554"/>
                      <a:pt x="388" y="533"/>
                      <a:pt x="360" y="512"/>
                    </a:cubicBezTo>
                    <a:cubicBezTo>
                      <a:pt x="352" y="506"/>
                      <a:pt x="338" y="502"/>
                      <a:pt x="328" y="500"/>
                    </a:cubicBezTo>
                    <a:cubicBezTo>
                      <a:pt x="343" y="498"/>
                      <a:pt x="359" y="495"/>
                      <a:pt x="373" y="490"/>
                    </a:cubicBezTo>
                    <a:cubicBezTo>
                      <a:pt x="376" y="498"/>
                      <a:pt x="386" y="520"/>
                      <a:pt x="408" y="528"/>
                    </a:cubicBezTo>
                    <a:cubicBezTo>
                      <a:pt x="430" y="537"/>
                      <a:pt x="461" y="521"/>
                      <a:pt x="461" y="521"/>
                    </a:cubicBezTo>
                    <a:cubicBezTo>
                      <a:pt x="461" y="521"/>
                      <a:pt x="454" y="501"/>
                      <a:pt x="422" y="488"/>
                    </a:cubicBezTo>
                    <a:cubicBezTo>
                      <a:pt x="412" y="484"/>
                      <a:pt x="398" y="484"/>
                      <a:pt x="388" y="485"/>
                    </a:cubicBezTo>
                    <a:cubicBezTo>
                      <a:pt x="402" y="479"/>
                      <a:pt x="416" y="472"/>
                      <a:pt x="429" y="464"/>
                    </a:cubicBezTo>
                    <a:cubicBezTo>
                      <a:pt x="434" y="471"/>
                      <a:pt x="449" y="489"/>
                      <a:pt x="472" y="491"/>
                    </a:cubicBezTo>
                    <a:cubicBezTo>
                      <a:pt x="496" y="493"/>
                      <a:pt x="521" y="470"/>
                      <a:pt x="521" y="470"/>
                    </a:cubicBezTo>
                    <a:cubicBezTo>
                      <a:pt x="521" y="470"/>
                      <a:pt x="509" y="453"/>
                      <a:pt x="475" y="449"/>
                    </a:cubicBezTo>
                    <a:cubicBezTo>
                      <a:pt x="464" y="448"/>
                      <a:pt x="451" y="451"/>
                      <a:pt x="441" y="455"/>
                    </a:cubicBezTo>
                    <a:cubicBezTo>
                      <a:pt x="454" y="445"/>
                      <a:pt x="465" y="435"/>
                      <a:pt x="475" y="424"/>
                    </a:cubicBezTo>
                    <a:cubicBezTo>
                      <a:pt x="482" y="429"/>
                      <a:pt x="501" y="443"/>
                      <a:pt x="524" y="439"/>
                    </a:cubicBezTo>
                    <a:cubicBezTo>
                      <a:pt x="548" y="435"/>
                      <a:pt x="566" y="406"/>
                      <a:pt x="566" y="406"/>
                    </a:cubicBezTo>
                    <a:cubicBezTo>
                      <a:pt x="566" y="406"/>
                      <a:pt x="550" y="393"/>
                      <a:pt x="516" y="397"/>
                    </a:cubicBezTo>
                    <a:cubicBezTo>
                      <a:pt x="505" y="399"/>
                      <a:pt x="494" y="406"/>
                      <a:pt x="485" y="411"/>
                    </a:cubicBezTo>
                    <a:cubicBezTo>
                      <a:pt x="495" y="399"/>
                      <a:pt x="503" y="386"/>
                      <a:pt x="510" y="373"/>
                    </a:cubicBezTo>
                    <a:cubicBezTo>
                      <a:pt x="518" y="376"/>
                      <a:pt x="540" y="384"/>
                      <a:pt x="561" y="375"/>
                    </a:cubicBezTo>
                    <a:cubicBezTo>
                      <a:pt x="583" y="365"/>
                      <a:pt x="593" y="332"/>
                      <a:pt x="593" y="332"/>
                    </a:cubicBezTo>
                    <a:cubicBezTo>
                      <a:pt x="593" y="332"/>
                      <a:pt x="574" y="324"/>
                      <a:pt x="542" y="337"/>
                    </a:cubicBezTo>
                    <a:close/>
                  </a:path>
                </a:pathLst>
              </a:custGeom>
              <a:solidFill>
                <a:schemeClr val="bg1">
                  <a:lumMod val="85000"/>
                  <a:alpha val="40000"/>
                </a:schemeClr>
              </a:solidFill>
              <a:ln>
                <a:noFill/>
              </a:ln>
            </p:spPr>
            <p:txBody>
              <a:bodyPr vert="horz" wrap="square" lIns="91412" tIns="45706" rIns="91412" bIns="45706" numCol="1" anchor="t" anchorCtr="0" compatLnSpc="1"/>
              <a:lstStyle/>
              <a:p>
                <a:endParaRPr lang="zh-CN" altLang="en-US" sz="1800"/>
              </a:p>
            </p:txBody>
          </p:sp>
          <p:sp>
            <p:nvSpPr>
              <p:cNvPr id="237" name="Freeform 3738"/>
              <p:cNvSpPr>
                <a:spLocks noEditPoints="1"/>
              </p:cNvSpPr>
              <p:nvPr/>
            </p:nvSpPr>
            <p:spPr bwMode="auto">
              <a:xfrm>
                <a:off x="661988" y="1631950"/>
                <a:ext cx="1798638" cy="2092325"/>
              </a:xfrm>
              <a:custGeom>
                <a:avLst/>
                <a:gdLst>
                  <a:gd name="T0" fmla="*/ 491 w 566"/>
                  <a:gd name="T1" fmla="*/ 0 h 659"/>
                  <a:gd name="T2" fmla="*/ 491 w 566"/>
                  <a:gd name="T3" fmla="*/ 27 h 659"/>
                  <a:gd name="T4" fmla="*/ 479 w 566"/>
                  <a:gd name="T5" fmla="*/ 38 h 659"/>
                  <a:gd name="T6" fmla="*/ 450 w 566"/>
                  <a:gd name="T7" fmla="*/ 38 h 659"/>
                  <a:gd name="T8" fmla="*/ 450 w 566"/>
                  <a:gd name="T9" fmla="*/ 0 h 659"/>
                  <a:gd name="T10" fmla="*/ 115 w 566"/>
                  <a:gd name="T11" fmla="*/ 0 h 659"/>
                  <a:gd name="T12" fmla="*/ 115 w 566"/>
                  <a:gd name="T13" fmla="*/ 38 h 659"/>
                  <a:gd name="T14" fmla="*/ 87 w 566"/>
                  <a:gd name="T15" fmla="*/ 38 h 659"/>
                  <a:gd name="T16" fmla="*/ 75 w 566"/>
                  <a:gd name="T17" fmla="*/ 27 h 659"/>
                  <a:gd name="T18" fmla="*/ 75 w 566"/>
                  <a:gd name="T19" fmla="*/ 0 h 659"/>
                  <a:gd name="T20" fmla="*/ 0 w 566"/>
                  <a:gd name="T21" fmla="*/ 0 h 659"/>
                  <a:gd name="T22" fmla="*/ 0 w 566"/>
                  <a:gd name="T23" fmla="*/ 64 h 659"/>
                  <a:gd name="T24" fmla="*/ 75 w 566"/>
                  <a:gd name="T25" fmla="*/ 245 h 659"/>
                  <a:gd name="T26" fmla="*/ 155 w 566"/>
                  <a:gd name="T27" fmla="*/ 275 h 659"/>
                  <a:gd name="T28" fmla="*/ 255 w 566"/>
                  <a:gd name="T29" fmla="*/ 332 h 659"/>
                  <a:gd name="T30" fmla="*/ 255 w 566"/>
                  <a:gd name="T31" fmla="*/ 391 h 659"/>
                  <a:gd name="T32" fmla="*/ 238 w 566"/>
                  <a:gd name="T33" fmla="*/ 414 h 659"/>
                  <a:gd name="T34" fmla="*/ 238 w 566"/>
                  <a:gd name="T35" fmla="*/ 430 h 659"/>
                  <a:gd name="T36" fmla="*/ 255 w 566"/>
                  <a:gd name="T37" fmla="*/ 452 h 659"/>
                  <a:gd name="T38" fmla="*/ 255 w 566"/>
                  <a:gd name="T39" fmla="*/ 499 h 659"/>
                  <a:gd name="T40" fmla="*/ 238 w 566"/>
                  <a:gd name="T41" fmla="*/ 522 h 659"/>
                  <a:gd name="T42" fmla="*/ 238 w 566"/>
                  <a:gd name="T43" fmla="*/ 538 h 659"/>
                  <a:gd name="T44" fmla="*/ 255 w 566"/>
                  <a:gd name="T45" fmla="*/ 560 h 659"/>
                  <a:gd name="T46" fmla="*/ 255 w 566"/>
                  <a:gd name="T47" fmla="*/ 571 h 659"/>
                  <a:gd name="T48" fmla="*/ 221 w 566"/>
                  <a:gd name="T49" fmla="*/ 622 h 659"/>
                  <a:gd name="T50" fmla="*/ 165 w 566"/>
                  <a:gd name="T51" fmla="*/ 659 h 659"/>
                  <a:gd name="T52" fmla="*/ 399 w 566"/>
                  <a:gd name="T53" fmla="*/ 659 h 659"/>
                  <a:gd name="T54" fmla="*/ 367 w 566"/>
                  <a:gd name="T55" fmla="*/ 628 h 659"/>
                  <a:gd name="T56" fmla="*/ 310 w 566"/>
                  <a:gd name="T57" fmla="*/ 571 h 659"/>
                  <a:gd name="T58" fmla="*/ 310 w 566"/>
                  <a:gd name="T59" fmla="*/ 560 h 659"/>
                  <a:gd name="T60" fmla="*/ 327 w 566"/>
                  <a:gd name="T61" fmla="*/ 538 h 659"/>
                  <a:gd name="T62" fmla="*/ 327 w 566"/>
                  <a:gd name="T63" fmla="*/ 522 h 659"/>
                  <a:gd name="T64" fmla="*/ 310 w 566"/>
                  <a:gd name="T65" fmla="*/ 499 h 659"/>
                  <a:gd name="T66" fmla="*/ 310 w 566"/>
                  <a:gd name="T67" fmla="*/ 452 h 659"/>
                  <a:gd name="T68" fmla="*/ 327 w 566"/>
                  <a:gd name="T69" fmla="*/ 430 h 659"/>
                  <a:gd name="T70" fmla="*/ 327 w 566"/>
                  <a:gd name="T71" fmla="*/ 414 h 659"/>
                  <a:gd name="T72" fmla="*/ 310 w 566"/>
                  <a:gd name="T73" fmla="*/ 391 h 659"/>
                  <a:gd name="T74" fmla="*/ 310 w 566"/>
                  <a:gd name="T75" fmla="*/ 332 h 659"/>
                  <a:gd name="T76" fmla="*/ 410 w 566"/>
                  <a:gd name="T77" fmla="*/ 275 h 659"/>
                  <a:gd name="T78" fmla="*/ 491 w 566"/>
                  <a:gd name="T79" fmla="*/ 245 h 659"/>
                  <a:gd name="T80" fmla="*/ 566 w 566"/>
                  <a:gd name="T81" fmla="*/ 64 h 659"/>
                  <a:gd name="T82" fmla="*/ 566 w 566"/>
                  <a:gd name="T83" fmla="*/ 0 h 659"/>
                  <a:gd name="T84" fmla="*/ 491 w 566"/>
                  <a:gd name="T85" fmla="*/ 0 h 659"/>
                  <a:gd name="T86" fmla="*/ 50 w 566"/>
                  <a:gd name="T87" fmla="*/ 173 h 659"/>
                  <a:gd name="T88" fmla="*/ 27 w 566"/>
                  <a:gd name="T89" fmla="*/ 28 h 659"/>
                  <a:gd name="T90" fmla="*/ 49 w 566"/>
                  <a:gd name="T91" fmla="*/ 28 h 659"/>
                  <a:gd name="T92" fmla="*/ 77 w 566"/>
                  <a:gd name="T93" fmla="*/ 67 h 659"/>
                  <a:gd name="T94" fmla="*/ 115 w 566"/>
                  <a:gd name="T95" fmla="*/ 67 h 659"/>
                  <a:gd name="T96" fmla="*/ 115 w 566"/>
                  <a:gd name="T97" fmla="*/ 167 h 659"/>
                  <a:gd name="T98" fmla="*/ 133 w 566"/>
                  <a:gd name="T99" fmla="*/ 243 h 659"/>
                  <a:gd name="T100" fmla="*/ 50 w 566"/>
                  <a:gd name="T101" fmla="*/ 173 h 659"/>
                  <a:gd name="T102" fmla="*/ 516 w 566"/>
                  <a:gd name="T103" fmla="*/ 173 h 659"/>
                  <a:gd name="T104" fmla="*/ 431 w 566"/>
                  <a:gd name="T105" fmla="*/ 243 h 659"/>
                  <a:gd name="T106" fmla="*/ 450 w 566"/>
                  <a:gd name="T107" fmla="*/ 167 h 659"/>
                  <a:gd name="T108" fmla="*/ 450 w 566"/>
                  <a:gd name="T109" fmla="*/ 67 h 659"/>
                  <a:gd name="T110" fmla="*/ 489 w 566"/>
                  <a:gd name="T111" fmla="*/ 67 h 659"/>
                  <a:gd name="T112" fmla="*/ 517 w 566"/>
                  <a:gd name="T113" fmla="*/ 28 h 659"/>
                  <a:gd name="T114" fmla="*/ 539 w 566"/>
                  <a:gd name="T115" fmla="*/ 28 h 659"/>
                  <a:gd name="T116" fmla="*/ 516 w 566"/>
                  <a:gd name="T117" fmla="*/ 173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659">
                    <a:moveTo>
                      <a:pt x="491" y="0"/>
                    </a:moveTo>
                    <a:cubicBezTo>
                      <a:pt x="491" y="0"/>
                      <a:pt x="491" y="18"/>
                      <a:pt x="491" y="27"/>
                    </a:cubicBezTo>
                    <a:cubicBezTo>
                      <a:pt x="491" y="36"/>
                      <a:pt x="485" y="38"/>
                      <a:pt x="479" y="38"/>
                    </a:cubicBezTo>
                    <a:cubicBezTo>
                      <a:pt x="474" y="38"/>
                      <a:pt x="455" y="38"/>
                      <a:pt x="450" y="38"/>
                    </a:cubicBezTo>
                    <a:cubicBezTo>
                      <a:pt x="450" y="0"/>
                      <a:pt x="450" y="0"/>
                      <a:pt x="450" y="0"/>
                    </a:cubicBezTo>
                    <a:cubicBezTo>
                      <a:pt x="115" y="0"/>
                      <a:pt x="115" y="0"/>
                      <a:pt x="115" y="0"/>
                    </a:cubicBezTo>
                    <a:cubicBezTo>
                      <a:pt x="115" y="38"/>
                      <a:pt x="115" y="38"/>
                      <a:pt x="115" y="38"/>
                    </a:cubicBezTo>
                    <a:cubicBezTo>
                      <a:pt x="108" y="38"/>
                      <a:pt x="92" y="38"/>
                      <a:pt x="87" y="38"/>
                    </a:cubicBezTo>
                    <a:cubicBezTo>
                      <a:pt x="81" y="38"/>
                      <a:pt x="75" y="36"/>
                      <a:pt x="75" y="27"/>
                    </a:cubicBezTo>
                    <a:cubicBezTo>
                      <a:pt x="75" y="18"/>
                      <a:pt x="75" y="0"/>
                      <a:pt x="75" y="0"/>
                    </a:cubicBezTo>
                    <a:cubicBezTo>
                      <a:pt x="0" y="0"/>
                      <a:pt x="0" y="0"/>
                      <a:pt x="0" y="0"/>
                    </a:cubicBezTo>
                    <a:cubicBezTo>
                      <a:pt x="0" y="0"/>
                      <a:pt x="0" y="44"/>
                      <a:pt x="0" y="64"/>
                    </a:cubicBezTo>
                    <a:cubicBezTo>
                      <a:pt x="0" y="130"/>
                      <a:pt x="16" y="204"/>
                      <a:pt x="75" y="245"/>
                    </a:cubicBezTo>
                    <a:cubicBezTo>
                      <a:pt x="105" y="266"/>
                      <a:pt x="134" y="273"/>
                      <a:pt x="155" y="275"/>
                    </a:cubicBezTo>
                    <a:cubicBezTo>
                      <a:pt x="180" y="304"/>
                      <a:pt x="215" y="325"/>
                      <a:pt x="255" y="332"/>
                    </a:cubicBezTo>
                    <a:cubicBezTo>
                      <a:pt x="255" y="391"/>
                      <a:pt x="255" y="391"/>
                      <a:pt x="255" y="391"/>
                    </a:cubicBezTo>
                    <a:cubicBezTo>
                      <a:pt x="245" y="394"/>
                      <a:pt x="238" y="403"/>
                      <a:pt x="238" y="414"/>
                    </a:cubicBezTo>
                    <a:cubicBezTo>
                      <a:pt x="238" y="430"/>
                      <a:pt x="238" y="430"/>
                      <a:pt x="238" y="430"/>
                    </a:cubicBezTo>
                    <a:cubicBezTo>
                      <a:pt x="238" y="440"/>
                      <a:pt x="245" y="449"/>
                      <a:pt x="255" y="452"/>
                    </a:cubicBezTo>
                    <a:cubicBezTo>
                      <a:pt x="255" y="499"/>
                      <a:pt x="255" y="499"/>
                      <a:pt x="255" y="499"/>
                    </a:cubicBezTo>
                    <a:cubicBezTo>
                      <a:pt x="245" y="502"/>
                      <a:pt x="238" y="511"/>
                      <a:pt x="238" y="522"/>
                    </a:cubicBezTo>
                    <a:cubicBezTo>
                      <a:pt x="238" y="538"/>
                      <a:pt x="238" y="538"/>
                      <a:pt x="238" y="538"/>
                    </a:cubicBezTo>
                    <a:cubicBezTo>
                      <a:pt x="238" y="548"/>
                      <a:pt x="245" y="557"/>
                      <a:pt x="255" y="560"/>
                    </a:cubicBezTo>
                    <a:cubicBezTo>
                      <a:pt x="255" y="571"/>
                      <a:pt x="255" y="571"/>
                      <a:pt x="255" y="571"/>
                    </a:cubicBezTo>
                    <a:cubicBezTo>
                      <a:pt x="255" y="600"/>
                      <a:pt x="231" y="616"/>
                      <a:pt x="221" y="622"/>
                    </a:cubicBezTo>
                    <a:cubicBezTo>
                      <a:pt x="201" y="634"/>
                      <a:pt x="165" y="621"/>
                      <a:pt x="165" y="659"/>
                    </a:cubicBezTo>
                    <a:cubicBezTo>
                      <a:pt x="399" y="659"/>
                      <a:pt x="399" y="659"/>
                      <a:pt x="399" y="659"/>
                    </a:cubicBezTo>
                    <a:cubicBezTo>
                      <a:pt x="399" y="659"/>
                      <a:pt x="399" y="632"/>
                      <a:pt x="367" y="628"/>
                    </a:cubicBezTo>
                    <a:cubicBezTo>
                      <a:pt x="340" y="625"/>
                      <a:pt x="310" y="606"/>
                      <a:pt x="310" y="571"/>
                    </a:cubicBezTo>
                    <a:cubicBezTo>
                      <a:pt x="310" y="560"/>
                      <a:pt x="310" y="560"/>
                      <a:pt x="310" y="560"/>
                    </a:cubicBezTo>
                    <a:cubicBezTo>
                      <a:pt x="320" y="557"/>
                      <a:pt x="327" y="548"/>
                      <a:pt x="327" y="538"/>
                    </a:cubicBezTo>
                    <a:cubicBezTo>
                      <a:pt x="327" y="522"/>
                      <a:pt x="327" y="522"/>
                      <a:pt x="327" y="522"/>
                    </a:cubicBezTo>
                    <a:cubicBezTo>
                      <a:pt x="327" y="511"/>
                      <a:pt x="320" y="502"/>
                      <a:pt x="310" y="499"/>
                    </a:cubicBezTo>
                    <a:cubicBezTo>
                      <a:pt x="310" y="452"/>
                      <a:pt x="310" y="452"/>
                      <a:pt x="310" y="452"/>
                    </a:cubicBezTo>
                    <a:cubicBezTo>
                      <a:pt x="320" y="449"/>
                      <a:pt x="327" y="440"/>
                      <a:pt x="327" y="430"/>
                    </a:cubicBezTo>
                    <a:cubicBezTo>
                      <a:pt x="327" y="414"/>
                      <a:pt x="327" y="414"/>
                      <a:pt x="327" y="414"/>
                    </a:cubicBezTo>
                    <a:cubicBezTo>
                      <a:pt x="327" y="403"/>
                      <a:pt x="320" y="394"/>
                      <a:pt x="310" y="391"/>
                    </a:cubicBezTo>
                    <a:cubicBezTo>
                      <a:pt x="310" y="332"/>
                      <a:pt x="310" y="332"/>
                      <a:pt x="310" y="332"/>
                    </a:cubicBezTo>
                    <a:cubicBezTo>
                      <a:pt x="350" y="325"/>
                      <a:pt x="385" y="304"/>
                      <a:pt x="410" y="275"/>
                    </a:cubicBezTo>
                    <a:cubicBezTo>
                      <a:pt x="430" y="273"/>
                      <a:pt x="460" y="266"/>
                      <a:pt x="491" y="245"/>
                    </a:cubicBezTo>
                    <a:cubicBezTo>
                      <a:pt x="550" y="204"/>
                      <a:pt x="566" y="130"/>
                      <a:pt x="566" y="64"/>
                    </a:cubicBezTo>
                    <a:cubicBezTo>
                      <a:pt x="566" y="44"/>
                      <a:pt x="566" y="0"/>
                      <a:pt x="566" y="0"/>
                    </a:cubicBezTo>
                    <a:lnTo>
                      <a:pt x="491" y="0"/>
                    </a:lnTo>
                    <a:close/>
                    <a:moveTo>
                      <a:pt x="50" y="173"/>
                    </a:moveTo>
                    <a:cubicBezTo>
                      <a:pt x="19" y="119"/>
                      <a:pt x="27" y="28"/>
                      <a:pt x="27" y="28"/>
                    </a:cubicBezTo>
                    <a:cubicBezTo>
                      <a:pt x="49" y="28"/>
                      <a:pt x="49" y="28"/>
                      <a:pt x="49" y="28"/>
                    </a:cubicBezTo>
                    <a:cubicBezTo>
                      <a:pt x="49" y="56"/>
                      <a:pt x="64" y="67"/>
                      <a:pt x="77" y="67"/>
                    </a:cubicBezTo>
                    <a:cubicBezTo>
                      <a:pt x="87" y="67"/>
                      <a:pt x="108" y="67"/>
                      <a:pt x="115" y="67"/>
                    </a:cubicBezTo>
                    <a:cubicBezTo>
                      <a:pt x="115" y="167"/>
                      <a:pt x="115" y="167"/>
                      <a:pt x="115" y="167"/>
                    </a:cubicBezTo>
                    <a:cubicBezTo>
                      <a:pt x="115" y="194"/>
                      <a:pt x="122" y="220"/>
                      <a:pt x="133" y="243"/>
                    </a:cubicBezTo>
                    <a:cubicBezTo>
                      <a:pt x="111" y="237"/>
                      <a:pt x="76" y="219"/>
                      <a:pt x="50" y="173"/>
                    </a:cubicBezTo>
                    <a:close/>
                    <a:moveTo>
                      <a:pt x="516" y="173"/>
                    </a:moveTo>
                    <a:cubicBezTo>
                      <a:pt x="489" y="220"/>
                      <a:pt x="454" y="238"/>
                      <a:pt x="431" y="243"/>
                    </a:cubicBezTo>
                    <a:cubicBezTo>
                      <a:pt x="443" y="220"/>
                      <a:pt x="450" y="194"/>
                      <a:pt x="450" y="167"/>
                    </a:cubicBezTo>
                    <a:cubicBezTo>
                      <a:pt x="450" y="67"/>
                      <a:pt x="450" y="67"/>
                      <a:pt x="450" y="67"/>
                    </a:cubicBezTo>
                    <a:cubicBezTo>
                      <a:pt x="456" y="67"/>
                      <a:pt x="478" y="67"/>
                      <a:pt x="489" y="67"/>
                    </a:cubicBezTo>
                    <a:cubicBezTo>
                      <a:pt x="502" y="67"/>
                      <a:pt x="517" y="56"/>
                      <a:pt x="517" y="28"/>
                    </a:cubicBezTo>
                    <a:cubicBezTo>
                      <a:pt x="539" y="28"/>
                      <a:pt x="539" y="28"/>
                      <a:pt x="539" y="28"/>
                    </a:cubicBezTo>
                    <a:cubicBezTo>
                      <a:pt x="539" y="28"/>
                      <a:pt x="547" y="119"/>
                      <a:pt x="516" y="173"/>
                    </a:cubicBezTo>
                    <a:close/>
                  </a:path>
                </a:pathLst>
              </a:custGeom>
              <a:solidFill>
                <a:srgbClr val="7A99C7"/>
              </a:solidFill>
              <a:ln>
                <a:noFill/>
              </a:ln>
            </p:spPr>
            <p:txBody>
              <a:bodyPr vert="horz" wrap="square" lIns="91412" tIns="45706" rIns="91412" bIns="45706" numCol="1" anchor="t" anchorCtr="0" compatLnSpc="1"/>
              <a:lstStyle/>
              <a:p>
                <a:endParaRPr lang="zh-CN" altLang="en-US" sz="1800" dirty="0"/>
              </a:p>
            </p:txBody>
          </p:sp>
          <p:grpSp>
            <p:nvGrpSpPr>
              <p:cNvPr id="238" name="组合 58"/>
              <p:cNvGrpSpPr/>
              <p:nvPr/>
            </p:nvGrpSpPr>
            <p:grpSpPr>
              <a:xfrm>
                <a:off x="1090613" y="2070100"/>
                <a:ext cx="941388" cy="647700"/>
                <a:chOff x="1090613" y="2070100"/>
                <a:chExt cx="941388" cy="647700"/>
              </a:xfrm>
            </p:grpSpPr>
            <p:sp>
              <p:nvSpPr>
                <p:cNvPr id="239" name="Freeform 3739"/>
                <p:cNvSpPr/>
                <p:nvPr/>
              </p:nvSpPr>
              <p:spPr bwMode="auto">
                <a:xfrm>
                  <a:off x="1835151" y="2092325"/>
                  <a:ext cx="92075" cy="88900"/>
                </a:xfrm>
                <a:custGeom>
                  <a:avLst/>
                  <a:gdLst>
                    <a:gd name="T0" fmla="*/ 23 w 29"/>
                    <a:gd name="T1" fmla="*/ 28 h 28"/>
                    <a:gd name="T2" fmla="*/ 10 w 29"/>
                    <a:gd name="T3" fmla="*/ 9 h 28"/>
                    <a:gd name="T4" fmla="*/ 24 w 29"/>
                    <a:gd name="T5" fmla="*/ 28 h 28"/>
                    <a:gd name="T6" fmla="*/ 2 w 29"/>
                    <a:gd name="T7" fmla="*/ 0 h 28"/>
                    <a:gd name="T8" fmla="*/ 23 w 29"/>
                    <a:gd name="T9" fmla="*/ 28 h 28"/>
                  </a:gdLst>
                  <a:ahLst/>
                  <a:cxnLst>
                    <a:cxn ang="0">
                      <a:pos x="T0" y="T1"/>
                    </a:cxn>
                    <a:cxn ang="0">
                      <a:pos x="T2" y="T3"/>
                    </a:cxn>
                    <a:cxn ang="0">
                      <a:pos x="T4" y="T5"/>
                    </a:cxn>
                    <a:cxn ang="0">
                      <a:pos x="T6" y="T7"/>
                    </a:cxn>
                    <a:cxn ang="0">
                      <a:pos x="T8" y="T9"/>
                    </a:cxn>
                  </a:cxnLst>
                  <a:rect l="0" t="0" r="r" b="b"/>
                  <a:pathLst>
                    <a:path w="29" h="28">
                      <a:moveTo>
                        <a:pt x="23" y="28"/>
                      </a:moveTo>
                      <a:cubicBezTo>
                        <a:pt x="21" y="24"/>
                        <a:pt x="16" y="16"/>
                        <a:pt x="10" y="9"/>
                      </a:cubicBezTo>
                      <a:cubicBezTo>
                        <a:pt x="10" y="9"/>
                        <a:pt x="19" y="18"/>
                        <a:pt x="24" y="28"/>
                      </a:cubicBezTo>
                      <a:cubicBezTo>
                        <a:pt x="25" y="25"/>
                        <a:pt x="29" y="3"/>
                        <a:pt x="2" y="0"/>
                      </a:cubicBezTo>
                      <a:cubicBezTo>
                        <a:pt x="2" y="0"/>
                        <a:pt x="0" y="26"/>
                        <a:pt x="23"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0" name="Freeform 3740"/>
                <p:cNvSpPr/>
                <p:nvPr/>
              </p:nvSpPr>
              <p:spPr bwMode="auto">
                <a:xfrm>
                  <a:off x="1822451" y="2190750"/>
                  <a:ext cx="95250" cy="88900"/>
                </a:xfrm>
                <a:custGeom>
                  <a:avLst/>
                  <a:gdLst>
                    <a:gd name="T0" fmla="*/ 24 w 30"/>
                    <a:gd name="T1" fmla="*/ 28 h 28"/>
                    <a:gd name="T2" fmla="*/ 10 w 30"/>
                    <a:gd name="T3" fmla="*/ 9 h 28"/>
                    <a:gd name="T4" fmla="*/ 25 w 30"/>
                    <a:gd name="T5" fmla="*/ 28 h 28"/>
                    <a:gd name="T6" fmla="*/ 3 w 30"/>
                    <a:gd name="T7" fmla="*/ 0 h 28"/>
                    <a:gd name="T8" fmla="*/ 24 w 30"/>
                    <a:gd name="T9" fmla="*/ 28 h 28"/>
                  </a:gdLst>
                  <a:ahLst/>
                  <a:cxnLst>
                    <a:cxn ang="0">
                      <a:pos x="T0" y="T1"/>
                    </a:cxn>
                    <a:cxn ang="0">
                      <a:pos x="T2" y="T3"/>
                    </a:cxn>
                    <a:cxn ang="0">
                      <a:pos x="T4" y="T5"/>
                    </a:cxn>
                    <a:cxn ang="0">
                      <a:pos x="T6" y="T7"/>
                    </a:cxn>
                    <a:cxn ang="0">
                      <a:pos x="T8" y="T9"/>
                    </a:cxn>
                  </a:cxnLst>
                  <a:rect l="0" t="0" r="r" b="b"/>
                  <a:pathLst>
                    <a:path w="30" h="28">
                      <a:moveTo>
                        <a:pt x="24" y="28"/>
                      </a:moveTo>
                      <a:cubicBezTo>
                        <a:pt x="21" y="23"/>
                        <a:pt x="17" y="16"/>
                        <a:pt x="10" y="9"/>
                      </a:cubicBezTo>
                      <a:cubicBezTo>
                        <a:pt x="10" y="9"/>
                        <a:pt x="20" y="18"/>
                        <a:pt x="25" y="28"/>
                      </a:cubicBezTo>
                      <a:cubicBezTo>
                        <a:pt x="25" y="25"/>
                        <a:pt x="30" y="2"/>
                        <a:pt x="3" y="0"/>
                      </a:cubicBezTo>
                      <a:cubicBezTo>
                        <a:pt x="3" y="0"/>
                        <a:pt x="0" y="26"/>
                        <a:pt x="24"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1" name="Freeform 3741"/>
                <p:cNvSpPr/>
                <p:nvPr/>
              </p:nvSpPr>
              <p:spPr bwMode="auto">
                <a:xfrm>
                  <a:off x="1803401" y="2270125"/>
                  <a:ext cx="92075" cy="85725"/>
                </a:xfrm>
                <a:custGeom>
                  <a:avLst/>
                  <a:gdLst>
                    <a:gd name="T0" fmla="*/ 23 w 29"/>
                    <a:gd name="T1" fmla="*/ 27 h 27"/>
                    <a:gd name="T2" fmla="*/ 10 w 29"/>
                    <a:gd name="T3" fmla="*/ 9 h 27"/>
                    <a:gd name="T4" fmla="*/ 24 w 29"/>
                    <a:gd name="T5" fmla="*/ 27 h 27"/>
                    <a:gd name="T6" fmla="*/ 2 w 29"/>
                    <a:gd name="T7" fmla="*/ 0 h 27"/>
                    <a:gd name="T8" fmla="*/ 23 w 29"/>
                    <a:gd name="T9" fmla="*/ 27 h 27"/>
                  </a:gdLst>
                  <a:ahLst/>
                  <a:cxnLst>
                    <a:cxn ang="0">
                      <a:pos x="T0" y="T1"/>
                    </a:cxn>
                    <a:cxn ang="0">
                      <a:pos x="T2" y="T3"/>
                    </a:cxn>
                    <a:cxn ang="0">
                      <a:pos x="T4" y="T5"/>
                    </a:cxn>
                    <a:cxn ang="0">
                      <a:pos x="T6" y="T7"/>
                    </a:cxn>
                    <a:cxn ang="0">
                      <a:pos x="T8" y="T9"/>
                    </a:cxn>
                  </a:cxnLst>
                  <a:rect l="0" t="0" r="r" b="b"/>
                  <a:pathLst>
                    <a:path w="29" h="27">
                      <a:moveTo>
                        <a:pt x="23" y="27"/>
                      </a:moveTo>
                      <a:cubicBezTo>
                        <a:pt x="21" y="23"/>
                        <a:pt x="17" y="16"/>
                        <a:pt x="10" y="9"/>
                      </a:cubicBezTo>
                      <a:cubicBezTo>
                        <a:pt x="10" y="9"/>
                        <a:pt x="19" y="17"/>
                        <a:pt x="24" y="27"/>
                      </a:cubicBezTo>
                      <a:cubicBezTo>
                        <a:pt x="25" y="24"/>
                        <a:pt x="29" y="2"/>
                        <a:pt x="2" y="0"/>
                      </a:cubicBezTo>
                      <a:cubicBezTo>
                        <a:pt x="2" y="0"/>
                        <a:pt x="0" y="26"/>
                        <a:pt x="2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2" name="Freeform 3742"/>
                <p:cNvSpPr/>
                <p:nvPr/>
              </p:nvSpPr>
              <p:spPr bwMode="auto">
                <a:xfrm>
                  <a:off x="1755776" y="2333625"/>
                  <a:ext cx="107950" cy="101600"/>
                </a:xfrm>
                <a:custGeom>
                  <a:avLst/>
                  <a:gdLst>
                    <a:gd name="T0" fmla="*/ 21 w 34"/>
                    <a:gd name="T1" fmla="*/ 32 h 32"/>
                    <a:gd name="T2" fmla="*/ 14 w 34"/>
                    <a:gd name="T3" fmla="*/ 11 h 32"/>
                    <a:gd name="T4" fmla="*/ 23 w 34"/>
                    <a:gd name="T5" fmla="*/ 32 h 32"/>
                    <a:gd name="T6" fmla="*/ 9 w 34"/>
                    <a:gd name="T7" fmla="*/ 0 h 32"/>
                    <a:gd name="T8" fmla="*/ 21 w 34"/>
                    <a:gd name="T9" fmla="*/ 32 h 32"/>
                  </a:gdLst>
                  <a:ahLst/>
                  <a:cxnLst>
                    <a:cxn ang="0">
                      <a:pos x="T0" y="T1"/>
                    </a:cxn>
                    <a:cxn ang="0">
                      <a:pos x="T2" y="T3"/>
                    </a:cxn>
                    <a:cxn ang="0">
                      <a:pos x="T4" y="T5"/>
                    </a:cxn>
                    <a:cxn ang="0">
                      <a:pos x="T6" y="T7"/>
                    </a:cxn>
                    <a:cxn ang="0">
                      <a:pos x="T8" y="T9"/>
                    </a:cxn>
                  </a:cxnLst>
                  <a:rect l="0" t="0" r="r" b="b"/>
                  <a:pathLst>
                    <a:path w="34" h="32">
                      <a:moveTo>
                        <a:pt x="21" y="32"/>
                      </a:moveTo>
                      <a:cubicBezTo>
                        <a:pt x="20" y="27"/>
                        <a:pt x="18" y="19"/>
                        <a:pt x="14" y="11"/>
                      </a:cubicBezTo>
                      <a:cubicBezTo>
                        <a:pt x="14" y="11"/>
                        <a:pt x="20" y="21"/>
                        <a:pt x="23" y="32"/>
                      </a:cubicBezTo>
                      <a:cubicBezTo>
                        <a:pt x="24" y="30"/>
                        <a:pt x="34" y="9"/>
                        <a:pt x="9" y="0"/>
                      </a:cubicBezTo>
                      <a:cubicBezTo>
                        <a:pt x="9" y="0"/>
                        <a:pt x="0" y="24"/>
                        <a:pt x="2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3" name="Freeform 3743"/>
                <p:cNvSpPr/>
                <p:nvPr/>
              </p:nvSpPr>
              <p:spPr bwMode="auto">
                <a:xfrm>
                  <a:off x="1685926" y="2387600"/>
                  <a:ext cx="120650" cy="111125"/>
                </a:xfrm>
                <a:custGeom>
                  <a:avLst/>
                  <a:gdLst>
                    <a:gd name="T0" fmla="*/ 19 w 38"/>
                    <a:gd name="T1" fmla="*/ 34 h 35"/>
                    <a:gd name="T2" fmla="*/ 17 w 38"/>
                    <a:gd name="T3" fmla="*/ 12 h 35"/>
                    <a:gd name="T4" fmla="*/ 21 w 38"/>
                    <a:gd name="T5" fmla="*/ 35 h 35"/>
                    <a:gd name="T6" fmla="*/ 15 w 38"/>
                    <a:gd name="T7" fmla="*/ 0 h 35"/>
                    <a:gd name="T8" fmla="*/ 19 w 38"/>
                    <a:gd name="T9" fmla="*/ 34 h 35"/>
                  </a:gdLst>
                  <a:ahLst/>
                  <a:cxnLst>
                    <a:cxn ang="0">
                      <a:pos x="T0" y="T1"/>
                    </a:cxn>
                    <a:cxn ang="0">
                      <a:pos x="T2" y="T3"/>
                    </a:cxn>
                    <a:cxn ang="0">
                      <a:pos x="T4" y="T5"/>
                    </a:cxn>
                    <a:cxn ang="0">
                      <a:pos x="T6" y="T7"/>
                    </a:cxn>
                    <a:cxn ang="0">
                      <a:pos x="T8" y="T9"/>
                    </a:cxn>
                  </a:cxnLst>
                  <a:rect l="0" t="0" r="r" b="b"/>
                  <a:pathLst>
                    <a:path w="38" h="35">
                      <a:moveTo>
                        <a:pt x="19" y="34"/>
                      </a:moveTo>
                      <a:cubicBezTo>
                        <a:pt x="20" y="30"/>
                        <a:pt x="20" y="21"/>
                        <a:pt x="17" y="12"/>
                      </a:cubicBezTo>
                      <a:cubicBezTo>
                        <a:pt x="17" y="12"/>
                        <a:pt x="21" y="24"/>
                        <a:pt x="21" y="35"/>
                      </a:cubicBezTo>
                      <a:cubicBezTo>
                        <a:pt x="23" y="33"/>
                        <a:pt x="38" y="16"/>
                        <a:pt x="15" y="0"/>
                      </a:cubicBezTo>
                      <a:cubicBezTo>
                        <a:pt x="15" y="0"/>
                        <a:pt x="0" y="21"/>
                        <a:pt x="19"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4" name="Freeform 3744"/>
                <p:cNvSpPr/>
                <p:nvPr/>
              </p:nvSpPr>
              <p:spPr bwMode="auto">
                <a:xfrm>
                  <a:off x="1600201" y="2422525"/>
                  <a:ext cx="117475" cy="111125"/>
                </a:xfrm>
                <a:custGeom>
                  <a:avLst/>
                  <a:gdLst>
                    <a:gd name="T0" fmla="*/ 19 w 37"/>
                    <a:gd name="T1" fmla="*/ 12 h 35"/>
                    <a:gd name="T2" fmla="*/ 15 w 37"/>
                    <a:gd name="T3" fmla="*/ 35 h 35"/>
                    <a:gd name="T4" fmla="*/ 21 w 37"/>
                    <a:gd name="T5" fmla="*/ 0 h 35"/>
                    <a:gd name="T6" fmla="*/ 14 w 37"/>
                    <a:gd name="T7" fmla="*/ 34 h 35"/>
                    <a:gd name="T8" fmla="*/ 19 w 37"/>
                    <a:gd name="T9" fmla="*/ 12 h 35"/>
                  </a:gdLst>
                  <a:ahLst/>
                  <a:cxnLst>
                    <a:cxn ang="0">
                      <a:pos x="T0" y="T1"/>
                    </a:cxn>
                    <a:cxn ang="0">
                      <a:pos x="T2" y="T3"/>
                    </a:cxn>
                    <a:cxn ang="0">
                      <a:pos x="T4" y="T5"/>
                    </a:cxn>
                    <a:cxn ang="0">
                      <a:pos x="T6" y="T7"/>
                    </a:cxn>
                    <a:cxn ang="0">
                      <a:pos x="T8" y="T9"/>
                    </a:cxn>
                  </a:cxnLst>
                  <a:rect l="0" t="0" r="r" b="b"/>
                  <a:pathLst>
                    <a:path w="37" h="35">
                      <a:moveTo>
                        <a:pt x="19" y="12"/>
                      </a:moveTo>
                      <a:cubicBezTo>
                        <a:pt x="19" y="12"/>
                        <a:pt x="19" y="24"/>
                        <a:pt x="15" y="35"/>
                      </a:cubicBezTo>
                      <a:cubicBezTo>
                        <a:pt x="17" y="34"/>
                        <a:pt x="37" y="22"/>
                        <a:pt x="21" y="0"/>
                      </a:cubicBezTo>
                      <a:cubicBezTo>
                        <a:pt x="21" y="0"/>
                        <a:pt x="0" y="16"/>
                        <a:pt x="14" y="34"/>
                      </a:cubicBezTo>
                      <a:cubicBezTo>
                        <a:pt x="16" y="30"/>
                        <a:pt x="19" y="21"/>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5" name="Freeform 3745"/>
                <p:cNvSpPr/>
                <p:nvPr/>
              </p:nvSpPr>
              <p:spPr bwMode="auto">
                <a:xfrm>
                  <a:off x="1682751" y="2530475"/>
                  <a:ext cx="111125" cy="117475"/>
                </a:xfrm>
                <a:custGeom>
                  <a:avLst/>
                  <a:gdLst>
                    <a:gd name="T0" fmla="*/ 1 w 35"/>
                    <a:gd name="T1" fmla="*/ 13 h 37"/>
                    <a:gd name="T2" fmla="*/ 23 w 35"/>
                    <a:gd name="T3" fmla="*/ 19 h 37"/>
                    <a:gd name="T4" fmla="*/ 0 w 35"/>
                    <a:gd name="T5" fmla="*/ 14 h 37"/>
                    <a:gd name="T6" fmla="*/ 35 w 35"/>
                    <a:gd name="T7" fmla="*/ 21 h 37"/>
                    <a:gd name="T8" fmla="*/ 1 w 35"/>
                    <a:gd name="T9" fmla="*/ 13 h 37"/>
                  </a:gdLst>
                  <a:ahLst/>
                  <a:cxnLst>
                    <a:cxn ang="0">
                      <a:pos x="T0" y="T1"/>
                    </a:cxn>
                    <a:cxn ang="0">
                      <a:pos x="T2" y="T3"/>
                    </a:cxn>
                    <a:cxn ang="0">
                      <a:pos x="T4" y="T5"/>
                    </a:cxn>
                    <a:cxn ang="0">
                      <a:pos x="T6" y="T7"/>
                    </a:cxn>
                    <a:cxn ang="0">
                      <a:pos x="T8" y="T9"/>
                    </a:cxn>
                  </a:cxnLst>
                  <a:rect l="0" t="0" r="r" b="b"/>
                  <a:pathLst>
                    <a:path w="35" h="37">
                      <a:moveTo>
                        <a:pt x="1" y="13"/>
                      </a:moveTo>
                      <a:cubicBezTo>
                        <a:pt x="6" y="15"/>
                        <a:pt x="14" y="18"/>
                        <a:pt x="23" y="19"/>
                      </a:cubicBezTo>
                      <a:cubicBezTo>
                        <a:pt x="23" y="19"/>
                        <a:pt x="11" y="18"/>
                        <a:pt x="0" y="14"/>
                      </a:cubicBezTo>
                      <a:cubicBezTo>
                        <a:pt x="2" y="17"/>
                        <a:pt x="13" y="37"/>
                        <a:pt x="35" y="21"/>
                      </a:cubicBezTo>
                      <a:cubicBezTo>
                        <a:pt x="35" y="21"/>
                        <a:pt x="20" y="0"/>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6" name="Freeform 3746"/>
                <p:cNvSpPr/>
                <p:nvPr/>
              </p:nvSpPr>
              <p:spPr bwMode="auto">
                <a:xfrm>
                  <a:off x="1787526" y="2466975"/>
                  <a:ext cx="111125" cy="120650"/>
                </a:xfrm>
                <a:custGeom>
                  <a:avLst/>
                  <a:gdLst>
                    <a:gd name="T0" fmla="*/ 1 w 35"/>
                    <a:gd name="T1" fmla="*/ 20 h 38"/>
                    <a:gd name="T2" fmla="*/ 23 w 35"/>
                    <a:gd name="T3" fmla="*/ 17 h 38"/>
                    <a:gd name="T4" fmla="*/ 0 w 35"/>
                    <a:gd name="T5" fmla="*/ 21 h 38"/>
                    <a:gd name="T6" fmla="*/ 35 w 35"/>
                    <a:gd name="T7" fmla="*/ 15 h 38"/>
                    <a:gd name="T8" fmla="*/ 1 w 35"/>
                    <a:gd name="T9" fmla="*/ 20 h 38"/>
                  </a:gdLst>
                  <a:ahLst/>
                  <a:cxnLst>
                    <a:cxn ang="0">
                      <a:pos x="T0" y="T1"/>
                    </a:cxn>
                    <a:cxn ang="0">
                      <a:pos x="T2" y="T3"/>
                    </a:cxn>
                    <a:cxn ang="0">
                      <a:pos x="T4" y="T5"/>
                    </a:cxn>
                    <a:cxn ang="0">
                      <a:pos x="T6" y="T7"/>
                    </a:cxn>
                    <a:cxn ang="0">
                      <a:pos x="T8" y="T9"/>
                    </a:cxn>
                  </a:cxnLst>
                  <a:rect l="0" t="0" r="r" b="b"/>
                  <a:pathLst>
                    <a:path w="35" h="38">
                      <a:moveTo>
                        <a:pt x="1" y="20"/>
                      </a:moveTo>
                      <a:cubicBezTo>
                        <a:pt x="6" y="20"/>
                        <a:pt x="14" y="20"/>
                        <a:pt x="23" y="17"/>
                      </a:cubicBezTo>
                      <a:cubicBezTo>
                        <a:pt x="23" y="17"/>
                        <a:pt x="11" y="21"/>
                        <a:pt x="0" y="21"/>
                      </a:cubicBezTo>
                      <a:cubicBezTo>
                        <a:pt x="2" y="23"/>
                        <a:pt x="20" y="38"/>
                        <a:pt x="35" y="15"/>
                      </a:cubicBezTo>
                      <a:cubicBezTo>
                        <a:pt x="35" y="15"/>
                        <a:pt x="13" y="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7" name="Freeform 3747"/>
                <p:cNvSpPr/>
                <p:nvPr/>
              </p:nvSpPr>
              <p:spPr bwMode="auto">
                <a:xfrm>
                  <a:off x="1866901" y="2390775"/>
                  <a:ext cx="98425" cy="104775"/>
                </a:xfrm>
                <a:custGeom>
                  <a:avLst/>
                  <a:gdLst>
                    <a:gd name="T0" fmla="*/ 0 w 31"/>
                    <a:gd name="T1" fmla="*/ 23 h 33"/>
                    <a:gd name="T2" fmla="*/ 21 w 31"/>
                    <a:gd name="T3" fmla="*/ 13 h 33"/>
                    <a:gd name="T4" fmla="*/ 0 w 31"/>
                    <a:gd name="T5" fmla="*/ 24 h 33"/>
                    <a:gd name="T6" fmla="*/ 31 w 31"/>
                    <a:gd name="T7" fmla="*/ 7 h 33"/>
                    <a:gd name="T8" fmla="*/ 0 w 31"/>
                    <a:gd name="T9" fmla="*/ 23 h 33"/>
                  </a:gdLst>
                  <a:ahLst/>
                  <a:cxnLst>
                    <a:cxn ang="0">
                      <a:pos x="T0" y="T1"/>
                    </a:cxn>
                    <a:cxn ang="0">
                      <a:pos x="T2" y="T3"/>
                    </a:cxn>
                    <a:cxn ang="0">
                      <a:pos x="T4" y="T5"/>
                    </a:cxn>
                    <a:cxn ang="0">
                      <a:pos x="T6" y="T7"/>
                    </a:cxn>
                    <a:cxn ang="0">
                      <a:pos x="T8" y="T9"/>
                    </a:cxn>
                  </a:cxnLst>
                  <a:rect l="0" t="0" r="r" b="b"/>
                  <a:pathLst>
                    <a:path w="31" h="33">
                      <a:moveTo>
                        <a:pt x="0" y="23"/>
                      </a:moveTo>
                      <a:cubicBezTo>
                        <a:pt x="5" y="21"/>
                        <a:pt x="13" y="18"/>
                        <a:pt x="21" y="13"/>
                      </a:cubicBezTo>
                      <a:cubicBezTo>
                        <a:pt x="21" y="13"/>
                        <a:pt x="11" y="20"/>
                        <a:pt x="0" y="24"/>
                      </a:cubicBezTo>
                      <a:cubicBezTo>
                        <a:pt x="3" y="25"/>
                        <a:pt x="24" y="33"/>
                        <a:pt x="31" y="7"/>
                      </a:cubicBezTo>
                      <a:cubicBezTo>
                        <a:pt x="31" y="7"/>
                        <a:pt x="5"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8" name="Freeform 3748"/>
                <p:cNvSpPr/>
                <p:nvPr/>
              </p:nvSpPr>
              <p:spPr bwMode="auto">
                <a:xfrm>
                  <a:off x="1920876" y="2286000"/>
                  <a:ext cx="88900" cy="95250"/>
                </a:xfrm>
                <a:custGeom>
                  <a:avLst/>
                  <a:gdLst>
                    <a:gd name="T0" fmla="*/ 0 w 28"/>
                    <a:gd name="T1" fmla="*/ 23 h 30"/>
                    <a:gd name="T2" fmla="*/ 19 w 28"/>
                    <a:gd name="T3" fmla="*/ 10 h 30"/>
                    <a:gd name="T4" fmla="*/ 0 w 28"/>
                    <a:gd name="T5" fmla="*/ 24 h 30"/>
                    <a:gd name="T6" fmla="*/ 28 w 28"/>
                    <a:gd name="T7" fmla="*/ 3 h 30"/>
                    <a:gd name="T8" fmla="*/ 0 w 28"/>
                    <a:gd name="T9" fmla="*/ 23 h 30"/>
                  </a:gdLst>
                  <a:ahLst/>
                  <a:cxnLst>
                    <a:cxn ang="0">
                      <a:pos x="T0" y="T1"/>
                    </a:cxn>
                    <a:cxn ang="0">
                      <a:pos x="T2" y="T3"/>
                    </a:cxn>
                    <a:cxn ang="0">
                      <a:pos x="T4" y="T5"/>
                    </a:cxn>
                    <a:cxn ang="0">
                      <a:pos x="T6" y="T7"/>
                    </a:cxn>
                    <a:cxn ang="0">
                      <a:pos x="T8" y="T9"/>
                    </a:cxn>
                  </a:cxnLst>
                  <a:rect l="0" t="0" r="r" b="b"/>
                  <a:pathLst>
                    <a:path w="28" h="30">
                      <a:moveTo>
                        <a:pt x="0" y="23"/>
                      </a:moveTo>
                      <a:cubicBezTo>
                        <a:pt x="4" y="21"/>
                        <a:pt x="12" y="17"/>
                        <a:pt x="19" y="10"/>
                      </a:cubicBezTo>
                      <a:cubicBezTo>
                        <a:pt x="19" y="10"/>
                        <a:pt x="10" y="19"/>
                        <a:pt x="0" y="24"/>
                      </a:cubicBezTo>
                      <a:cubicBezTo>
                        <a:pt x="3" y="25"/>
                        <a:pt x="25" y="30"/>
                        <a:pt x="28" y="3"/>
                      </a:cubicBezTo>
                      <a:cubicBezTo>
                        <a:pt x="28" y="3"/>
                        <a:pt x="2"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49" name="Freeform 3749"/>
                <p:cNvSpPr/>
                <p:nvPr/>
              </p:nvSpPr>
              <p:spPr bwMode="auto">
                <a:xfrm>
                  <a:off x="1936751" y="2181225"/>
                  <a:ext cx="95250" cy="88900"/>
                </a:xfrm>
                <a:custGeom>
                  <a:avLst/>
                  <a:gdLst>
                    <a:gd name="T0" fmla="*/ 4 w 30"/>
                    <a:gd name="T1" fmla="*/ 27 h 28"/>
                    <a:gd name="T2" fmla="*/ 19 w 30"/>
                    <a:gd name="T3" fmla="*/ 9 h 28"/>
                    <a:gd name="T4" fmla="*/ 5 w 30"/>
                    <a:gd name="T5" fmla="*/ 28 h 28"/>
                    <a:gd name="T6" fmla="*/ 26 w 30"/>
                    <a:gd name="T7" fmla="*/ 0 h 28"/>
                    <a:gd name="T8" fmla="*/ 4 w 30"/>
                    <a:gd name="T9" fmla="*/ 27 h 28"/>
                  </a:gdLst>
                  <a:ahLst/>
                  <a:cxnLst>
                    <a:cxn ang="0">
                      <a:pos x="T0" y="T1"/>
                    </a:cxn>
                    <a:cxn ang="0">
                      <a:pos x="T2" y="T3"/>
                    </a:cxn>
                    <a:cxn ang="0">
                      <a:pos x="T4" y="T5"/>
                    </a:cxn>
                    <a:cxn ang="0">
                      <a:pos x="T6" y="T7"/>
                    </a:cxn>
                    <a:cxn ang="0">
                      <a:pos x="T8" y="T9"/>
                    </a:cxn>
                  </a:cxnLst>
                  <a:rect l="0" t="0" r="r" b="b"/>
                  <a:pathLst>
                    <a:path w="30" h="28">
                      <a:moveTo>
                        <a:pt x="4" y="27"/>
                      </a:moveTo>
                      <a:cubicBezTo>
                        <a:pt x="8" y="24"/>
                        <a:pt x="14" y="18"/>
                        <a:pt x="19" y="9"/>
                      </a:cubicBezTo>
                      <a:cubicBezTo>
                        <a:pt x="19" y="9"/>
                        <a:pt x="13" y="20"/>
                        <a:pt x="5" y="28"/>
                      </a:cubicBezTo>
                      <a:cubicBezTo>
                        <a:pt x="8" y="28"/>
                        <a:pt x="30" y="27"/>
                        <a:pt x="26" y="0"/>
                      </a:cubicBezTo>
                      <a:cubicBezTo>
                        <a:pt x="26" y="0"/>
                        <a:pt x="0" y="4"/>
                        <a:pt x="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0" name="Freeform 3750"/>
                <p:cNvSpPr/>
                <p:nvPr/>
              </p:nvSpPr>
              <p:spPr bwMode="auto">
                <a:xfrm>
                  <a:off x="1920876" y="2070100"/>
                  <a:ext cx="104775" cy="95250"/>
                </a:xfrm>
                <a:custGeom>
                  <a:avLst/>
                  <a:gdLst>
                    <a:gd name="T0" fmla="*/ 20 w 33"/>
                    <a:gd name="T1" fmla="*/ 10 h 30"/>
                    <a:gd name="T2" fmla="*/ 8 w 33"/>
                    <a:gd name="T3" fmla="*/ 30 h 30"/>
                    <a:gd name="T4" fmla="*/ 25 w 33"/>
                    <a:gd name="T5" fmla="*/ 0 h 30"/>
                    <a:gd name="T6" fmla="*/ 7 w 33"/>
                    <a:gd name="T7" fmla="*/ 29 h 30"/>
                    <a:gd name="T8" fmla="*/ 20 w 33"/>
                    <a:gd name="T9" fmla="*/ 10 h 30"/>
                  </a:gdLst>
                  <a:ahLst/>
                  <a:cxnLst>
                    <a:cxn ang="0">
                      <a:pos x="T0" y="T1"/>
                    </a:cxn>
                    <a:cxn ang="0">
                      <a:pos x="T2" y="T3"/>
                    </a:cxn>
                    <a:cxn ang="0">
                      <a:pos x="T4" y="T5"/>
                    </a:cxn>
                    <a:cxn ang="0">
                      <a:pos x="T6" y="T7"/>
                    </a:cxn>
                    <a:cxn ang="0">
                      <a:pos x="T8" y="T9"/>
                    </a:cxn>
                  </a:cxnLst>
                  <a:rect l="0" t="0" r="r" b="b"/>
                  <a:pathLst>
                    <a:path w="33" h="30">
                      <a:moveTo>
                        <a:pt x="20" y="10"/>
                      </a:moveTo>
                      <a:cubicBezTo>
                        <a:pt x="20" y="10"/>
                        <a:pt x="15" y="22"/>
                        <a:pt x="8" y="30"/>
                      </a:cubicBezTo>
                      <a:cubicBezTo>
                        <a:pt x="11" y="30"/>
                        <a:pt x="33" y="26"/>
                        <a:pt x="25" y="0"/>
                      </a:cubicBezTo>
                      <a:cubicBezTo>
                        <a:pt x="25" y="0"/>
                        <a:pt x="0" y="7"/>
                        <a:pt x="7" y="29"/>
                      </a:cubicBezTo>
                      <a:cubicBezTo>
                        <a:pt x="10" y="26"/>
                        <a:pt x="16" y="19"/>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1" name="Freeform 3751"/>
                <p:cNvSpPr>
                  <a:spLocks noEditPoints="1"/>
                </p:cNvSpPr>
                <p:nvPr/>
              </p:nvSpPr>
              <p:spPr bwMode="auto">
                <a:xfrm>
                  <a:off x="1182688" y="2136775"/>
                  <a:ext cx="757238" cy="581025"/>
                </a:xfrm>
                <a:custGeom>
                  <a:avLst/>
                  <a:gdLst>
                    <a:gd name="T0" fmla="*/ 139 w 238"/>
                    <a:gd name="T1" fmla="*/ 134 h 183"/>
                    <a:gd name="T2" fmla="*/ 205 w 238"/>
                    <a:gd name="T3" fmla="*/ 103 h 183"/>
                    <a:gd name="T4" fmla="*/ 236 w 238"/>
                    <a:gd name="T5" fmla="*/ 2 h 183"/>
                    <a:gd name="T6" fmla="*/ 234 w 238"/>
                    <a:gd name="T7" fmla="*/ 1 h 183"/>
                    <a:gd name="T8" fmla="*/ 232 w 238"/>
                    <a:gd name="T9" fmla="*/ 3 h 183"/>
                    <a:gd name="T10" fmla="*/ 202 w 238"/>
                    <a:gd name="T11" fmla="*/ 100 h 183"/>
                    <a:gd name="T12" fmla="*/ 126 w 238"/>
                    <a:gd name="T13" fmla="*/ 131 h 183"/>
                    <a:gd name="T14" fmla="*/ 122 w 238"/>
                    <a:gd name="T15" fmla="*/ 131 h 183"/>
                    <a:gd name="T16" fmla="*/ 119 w 238"/>
                    <a:gd name="T17" fmla="*/ 131 h 183"/>
                    <a:gd name="T18" fmla="*/ 116 w 238"/>
                    <a:gd name="T19" fmla="*/ 131 h 183"/>
                    <a:gd name="T20" fmla="*/ 113 w 238"/>
                    <a:gd name="T21" fmla="*/ 131 h 183"/>
                    <a:gd name="T22" fmla="*/ 36 w 238"/>
                    <a:gd name="T23" fmla="*/ 100 h 183"/>
                    <a:gd name="T24" fmla="*/ 6 w 238"/>
                    <a:gd name="T25" fmla="*/ 3 h 183"/>
                    <a:gd name="T26" fmla="*/ 5 w 238"/>
                    <a:gd name="T27" fmla="*/ 1 h 183"/>
                    <a:gd name="T28" fmla="*/ 2 w 238"/>
                    <a:gd name="T29" fmla="*/ 2 h 183"/>
                    <a:gd name="T30" fmla="*/ 33 w 238"/>
                    <a:gd name="T31" fmla="*/ 103 h 183"/>
                    <a:gd name="T32" fmla="*/ 99 w 238"/>
                    <a:gd name="T33" fmla="*/ 134 h 183"/>
                    <a:gd name="T34" fmla="*/ 85 w 238"/>
                    <a:gd name="T35" fmla="*/ 142 h 183"/>
                    <a:gd name="T36" fmla="*/ 86 w 238"/>
                    <a:gd name="T37" fmla="*/ 151 h 183"/>
                    <a:gd name="T38" fmla="*/ 94 w 238"/>
                    <a:gd name="T39" fmla="*/ 155 h 183"/>
                    <a:gd name="T40" fmla="*/ 115 w 238"/>
                    <a:gd name="T41" fmla="*/ 142 h 183"/>
                    <a:gd name="T42" fmla="*/ 115 w 238"/>
                    <a:gd name="T43" fmla="*/ 171 h 183"/>
                    <a:gd name="T44" fmla="*/ 113 w 238"/>
                    <a:gd name="T45" fmla="*/ 177 h 183"/>
                    <a:gd name="T46" fmla="*/ 104 w 238"/>
                    <a:gd name="T47" fmla="*/ 179 h 183"/>
                    <a:gd name="T48" fmla="*/ 101 w 238"/>
                    <a:gd name="T49" fmla="*/ 181 h 183"/>
                    <a:gd name="T50" fmla="*/ 103 w 238"/>
                    <a:gd name="T51" fmla="*/ 183 h 183"/>
                    <a:gd name="T52" fmla="*/ 105 w 238"/>
                    <a:gd name="T53" fmla="*/ 183 h 183"/>
                    <a:gd name="T54" fmla="*/ 115 w 238"/>
                    <a:gd name="T55" fmla="*/ 180 h 183"/>
                    <a:gd name="T56" fmla="*/ 119 w 238"/>
                    <a:gd name="T57" fmla="*/ 171 h 183"/>
                    <a:gd name="T58" fmla="*/ 119 w 238"/>
                    <a:gd name="T59" fmla="*/ 137 h 183"/>
                    <a:gd name="T60" fmla="*/ 119 w 238"/>
                    <a:gd name="T61" fmla="*/ 137 h 183"/>
                    <a:gd name="T62" fmla="*/ 119 w 238"/>
                    <a:gd name="T63" fmla="*/ 137 h 183"/>
                    <a:gd name="T64" fmla="*/ 119 w 238"/>
                    <a:gd name="T65" fmla="*/ 171 h 183"/>
                    <a:gd name="T66" fmla="*/ 123 w 238"/>
                    <a:gd name="T67" fmla="*/ 180 h 183"/>
                    <a:gd name="T68" fmla="*/ 134 w 238"/>
                    <a:gd name="T69" fmla="*/ 183 h 183"/>
                    <a:gd name="T70" fmla="*/ 135 w 238"/>
                    <a:gd name="T71" fmla="*/ 183 h 183"/>
                    <a:gd name="T72" fmla="*/ 137 w 238"/>
                    <a:gd name="T73" fmla="*/ 181 h 183"/>
                    <a:gd name="T74" fmla="*/ 135 w 238"/>
                    <a:gd name="T75" fmla="*/ 179 h 183"/>
                    <a:gd name="T76" fmla="*/ 126 w 238"/>
                    <a:gd name="T77" fmla="*/ 177 h 183"/>
                    <a:gd name="T78" fmla="*/ 123 w 238"/>
                    <a:gd name="T79" fmla="*/ 171 h 183"/>
                    <a:gd name="T80" fmla="*/ 123 w 238"/>
                    <a:gd name="T81" fmla="*/ 142 h 183"/>
                    <a:gd name="T82" fmla="*/ 144 w 238"/>
                    <a:gd name="T83" fmla="*/ 155 h 183"/>
                    <a:gd name="T84" fmla="*/ 144 w 238"/>
                    <a:gd name="T85" fmla="*/ 155 h 183"/>
                    <a:gd name="T86" fmla="*/ 152 w 238"/>
                    <a:gd name="T87" fmla="*/ 151 h 183"/>
                    <a:gd name="T88" fmla="*/ 153 w 238"/>
                    <a:gd name="T89" fmla="*/ 142 h 183"/>
                    <a:gd name="T90" fmla="*/ 139 w 238"/>
                    <a:gd name="T91" fmla="*/ 134 h 183"/>
                    <a:gd name="T92" fmla="*/ 94 w 238"/>
                    <a:gd name="T93" fmla="*/ 151 h 183"/>
                    <a:gd name="T94" fmla="*/ 90 w 238"/>
                    <a:gd name="T95" fmla="*/ 149 h 183"/>
                    <a:gd name="T96" fmla="*/ 89 w 238"/>
                    <a:gd name="T97" fmla="*/ 144 h 183"/>
                    <a:gd name="T98" fmla="*/ 112 w 238"/>
                    <a:gd name="T99" fmla="*/ 135 h 183"/>
                    <a:gd name="T100" fmla="*/ 115 w 238"/>
                    <a:gd name="T101" fmla="*/ 135 h 183"/>
                    <a:gd name="T102" fmla="*/ 115 w 238"/>
                    <a:gd name="T103" fmla="*/ 136 h 183"/>
                    <a:gd name="T104" fmla="*/ 94 w 238"/>
                    <a:gd name="T105" fmla="*/ 151 h 183"/>
                    <a:gd name="T106" fmla="*/ 148 w 238"/>
                    <a:gd name="T107" fmla="*/ 149 h 183"/>
                    <a:gd name="T108" fmla="*/ 144 w 238"/>
                    <a:gd name="T109" fmla="*/ 151 h 183"/>
                    <a:gd name="T110" fmla="*/ 144 w 238"/>
                    <a:gd name="T111" fmla="*/ 151 h 183"/>
                    <a:gd name="T112" fmla="*/ 123 w 238"/>
                    <a:gd name="T113" fmla="*/ 136 h 183"/>
                    <a:gd name="T114" fmla="*/ 123 w 238"/>
                    <a:gd name="T115" fmla="*/ 135 h 183"/>
                    <a:gd name="T116" fmla="*/ 126 w 238"/>
                    <a:gd name="T117" fmla="*/ 135 h 183"/>
                    <a:gd name="T118" fmla="*/ 149 w 238"/>
                    <a:gd name="T119" fmla="*/ 144 h 183"/>
                    <a:gd name="T120" fmla="*/ 148 w 238"/>
                    <a:gd name="T121" fmla="*/ 1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83">
                      <a:moveTo>
                        <a:pt x="139" y="134"/>
                      </a:moveTo>
                      <a:cubicBezTo>
                        <a:pt x="157" y="131"/>
                        <a:pt x="184" y="124"/>
                        <a:pt x="205" y="103"/>
                      </a:cubicBezTo>
                      <a:cubicBezTo>
                        <a:pt x="228" y="80"/>
                        <a:pt x="238" y="46"/>
                        <a:pt x="236" y="2"/>
                      </a:cubicBezTo>
                      <a:cubicBezTo>
                        <a:pt x="236" y="1"/>
                        <a:pt x="235" y="0"/>
                        <a:pt x="234" y="1"/>
                      </a:cubicBezTo>
                      <a:cubicBezTo>
                        <a:pt x="233" y="1"/>
                        <a:pt x="232" y="2"/>
                        <a:pt x="232" y="3"/>
                      </a:cubicBezTo>
                      <a:cubicBezTo>
                        <a:pt x="234" y="45"/>
                        <a:pt x="224" y="78"/>
                        <a:pt x="202" y="100"/>
                      </a:cubicBezTo>
                      <a:cubicBezTo>
                        <a:pt x="176" y="126"/>
                        <a:pt x="140" y="130"/>
                        <a:pt x="126" y="131"/>
                      </a:cubicBezTo>
                      <a:cubicBezTo>
                        <a:pt x="124" y="131"/>
                        <a:pt x="123" y="131"/>
                        <a:pt x="122" y="131"/>
                      </a:cubicBezTo>
                      <a:cubicBezTo>
                        <a:pt x="121" y="131"/>
                        <a:pt x="120" y="131"/>
                        <a:pt x="119" y="131"/>
                      </a:cubicBezTo>
                      <a:cubicBezTo>
                        <a:pt x="118" y="131"/>
                        <a:pt x="117" y="131"/>
                        <a:pt x="116" y="131"/>
                      </a:cubicBezTo>
                      <a:cubicBezTo>
                        <a:pt x="115" y="131"/>
                        <a:pt x="114" y="131"/>
                        <a:pt x="113" y="131"/>
                      </a:cubicBezTo>
                      <a:cubicBezTo>
                        <a:pt x="98" y="130"/>
                        <a:pt x="62" y="126"/>
                        <a:pt x="36" y="100"/>
                      </a:cubicBezTo>
                      <a:cubicBezTo>
                        <a:pt x="14" y="78"/>
                        <a:pt x="4" y="45"/>
                        <a:pt x="6" y="3"/>
                      </a:cubicBezTo>
                      <a:cubicBezTo>
                        <a:pt x="6" y="2"/>
                        <a:pt x="6" y="1"/>
                        <a:pt x="5" y="1"/>
                      </a:cubicBezTo>
                      <a:cubicBezTo>
                        <a:pt x="3" y="0"/>
                        <a:pt x="2" y="1"/>
                        <a:pt x="2" y="2"/>
                      </a:cubicBezTo>
                      <a:cubicBezTo>
                        <a:pt x="0" y="46"/>
                        <a:pt x="10" y="80"/>
                        <a:pt x="33" y="103"/>
                      </a:cubicBezTo>
                      <a:cubicBezTo>
                        <a:pt x="54" y="124"/>
                        <a:pt x="81" y="131"/>
                        <a:pt x="99" y="134"/>
                      </a:cubicBezTo>
                      <a:cubicBezTo>
                        <a:pt x="93" y="136"/>
                        <a:pt x="87" y="138"/>
                        <a:pt x="85" y="142"/>
                      </a:cubicBezTo>
                      <a:cubicBezTo>
                        <a:pt x="84" y="144"/>
                        <a:pt x="84" y="147"/>
                        <a:pt x="86" y="151"/>
                      </a:cubicBezTo>
                      <a:cubicBezTo>
                        <a:pt x="89" y="154"/>
                        <a:pt x="91" y="155"/>
                        <a:pt x="94" y="155"/>
                      </a:cubicBezTo>
                      <a:cubicBezTo>
                        <a:pt x="102" y="155"/>
                        <a:pt x="109" y="148"/>
                        <a:pt x="115" y="142"/>
                      </a:cubicBezTo>
                      <a:cubicBezTo>
                        <a:pt x="115" y="171"/>
                        <a:pt x="115" y="171"/>
                        <a:pt x="115" y="171"/>
                      </a:cubicBezTo>
                      <a:cubicBezTo>
                        <a:pt x="115" y="174"/>
                        <a:pt x="114" y="176"/>
                        <a:pt x="113" y="177"/>
                      </a:cubicBezTo>
                      <a:cubicBezTo>
                        <a:pt x="109" y="180"/>
                        <a:pt x="104" y="179"/>
                        <a:pt x="104" y="179"/>
                      </a:cubicBezTo>
                      <a:cubicBezTo>
                        <a:pt x="102" y="179"/>
                        <a:pt x="101" y="180"/>
                        <a:pt x="101" y="181"/>
                      </a:cubicBezTo>
                      <a:cubicBezTo>
                        <a:pt x="101" y="182"/>
                        <a:pt x="102" y="183"/>
                        <a:pt x="103" y="183"/>
                      </a:cubicBezTo>
                      <a:cubicBezTo>
                        <a:pt x="103" y="183"/>
                        <a:pt x="104" y="183"/>
                        <a:pt x="105" y="183"/>
                      </a:cubicBezTo>
                      <a:cubicBezTo>
                        <a:pt x="107" y="183"/>
                        <a:pt x="112" y="183"/>
                        <a:pt x="115" y="180"/>
                      </a:cubicBezTo>
                      <a:cubicBezTo>
                        <a:pt x="118" y="178"/>
                        <a:pt x="119" y="175"/>
                        <a:pt x="119" y="171"/>
                      </a:cubicBezTo>
                      <a:cubicBezTo>
                        <a:pt x="119" y="137"/>
                        <a:pt x="119" y="137"/>
                        <a:pt x="119" y="137"/>
                      </a:cubicBezTo>
                      <a:cubicBezTo>
                        <a:pt x="119" y="137"/>
                        <a:pt x="119" y="137"/>
                        <a:pt x="119" y="137"/>
                      </a:cubicBezTo>
                      <a:cubicBezTo>
                        <a:pt x="119" y="137"/>
                        <a:pt x="119" y="137"/>
                        <a:pt x="119" y="137"/>
                      </a:cubicBezTo>
                      <a:cubicBezTo>
                        <a:pt x="119" y="171"/>
                        <a:pt x="119" y="171"/>
                        <a:pt x="119" y="171"/>
                      </a:cubicBezTo>
                      <a:cubicBezTo>
                        <a:pt x="119" y="175"/>
                        <a:pt x="121" y="178"/>
                        <a:pt x="123" y="180"/>
                      </a:cubicBezTo>
                      <a:cubicBezTo>
                        <a:pt x="126" y="183"/>
                        <a:pt x="131" y="183"/>
                        <a:pt x="134" y="183"/>
                      </a:cubicBezTo>
                      <a:cubicBezTo>
                        <a:pt x="134" y="183"/>
                        <a:pt x="135" y="183"/>
                        <a:pt x="135" y="183"/>
                      </a:cubicBezTo>
                      <a:cubicBezTo>
                        <a:pt x="136" y="183"/>
                        <a:pt x="137" y="182"/>
                        <a:pt x="137" y="181"/>
                      </a:cubicBezTo>
                      <a:cubicBezTo>
                        <a:pt x="137" y="180"/>
                        <a:pt x="136" y="179"/>
                        <a:pt x="135" y="179"/>
                      </a:cubicBezTo>
                      <a:cubicBezTo>
                        <a:pt x="135" y="179"/>
                        <a:pt x="129" y="180"/>
                        <a:pt x="126" y="177"/>
                      </a:cubicBezTo>
                      <a:cubicBezTo>
                        <a:pt x="124" y="176"/>
                        <a:pt x="123" y="174"/>
                        <a:pt x="123" y="171"/>
                      </a:cubicBezTo>
                      <a:cubicBezTo>
                        <a:pt x="123" y="142"/>
                        <a:pt x="123" y="142"/>
                        <a:pt x="123" y="142"/>
                      </a:cubicBezTo>
                      <a:cubicBezTo>
                        <a:pt x="129" y="148"/>
                        <a:pt x="137" y="155"/>
                        <a:pt x="144" y="155"/>
                      </a:cubicBezTo>
                      <a:cubicBezTo>
                        <a:pt x="144" y="155"/>
                        <a:pt x="144" y="155"/>
                        <a:pt x="144" y="155"/>
                      </a:cubicBezTo>
                      <a:cubicBezTo>
                        <a:pt x="147" y="155"/>
                        <a:pt x="150" y="154"/>
                        <a:pt x="152" y="151"/>
                      </a:cubicBezTo>
                      <a:cubicBezTo>
                        <a:pt x="154" y="147"/>
                        <a:pt x="154" y="144"/>
                        <a:pt x="153" y="142"/>
                      </a:cubicBezTo>
                      <a:cubicBezTo>
                        <a:pt x="151" y="138"/>
                        <a:pt x="145" y="136"/>
                        <a:pt x="139" y="134"/>
                      </a:cubicBezTo>
                      <a:close/>
                      <a:moveTo>
                        <a:pt x="94" y="151"/>
                      </a:moveTo>
                      <a:cubicBezTo>
                        <a:pt x="93" y="151"/>
                        <a:pt x="91" y="151"/>
                        <a:pt x="90" y="149"/>
                      </a:cubicBezTo>
                      <a:cubicBezTo>
                        <a:pt x="88" y="147"/>
                        <a:pt x="89" y="145"/>
                        <a:pt x="89" y="144"/>
                      </a:cubicBezTo>
                      <a:cubicBezTo>
                        <a:pt x="91" y="140"/>
                        <a:pt x="104" y="136"/>
                        <a:pt x="112" y="135"/>
                      </a:cubicBezTo>
                      <a:cubicBezTo>
                        <a:pt x="113" y="135"/>
                        <a:pt x="114" y="135"/>
                        <a:pt x="115" y="135"/>
                      </a:cubicBezTo>
                      <a:cubicBezTo>
                        <a:pt x="115" y="136"/>
                        <a:pt x="115" y="136"/>
                        <a:pt x="115" y="136"/>
                      </a:cubicBezTo>
                      <a:cubicBezTo>
                        <a:pt x="110" y="142"/>
                        <a:pt x="101" y="151"/>
                        <a:pt x="94" y="151"/>
                      </a:cubicBezTo>
                      <a:close/>
                      <a:moveTo>
                        <a:pt x="148" y="149"/>
                      </a:moveTo>
                      <a:cubicBezTo>
                        <a:pt x="147" y="151"/>
                        <a:pt x="146" y="151"/>
                        <a:pt x="144" y="151"/>
                      </a:cubicBezTo>
                      <a:cubicBezTo>
                        <a:pt x="144" y="151"/>
                        <a:pt x="144" y="151"/>
                        <a:pt x="144" y="151"/>
                      </a:cubicBezTo>
                      <a:cubicBezTo>
                        <a:pt x="137" y="151"/>
                        <a:pt x="128" y="142"/>
                        <a:pt x="123" y="136"/>
                      </a:cubicBezTo>
                      <a:cubicBezTo>
                        <a:pt x="123" y="135"/>
                        <a:pt x="123" y="135"/>
                        <a:pt x="123" y="135"/>
                      </a:cubicBezTo>
                      <a:cubicBezTo>
                        <a:pt x="124" y="135"/>
                        <a:pt x="125" y="135"/>
                        <a:pt x="126" y="135"/>
                      </a:cubicBezTo>
                      <a:cubicBezTo>
                        <a:pt x="135" y="136"/>
                        <a:pt x="147" y="140"/>
                        <a:pt x="149" y="144"/>
                      </a:cubicBezTo>
                      <a:cubicBezTo>
                        <a:pt x="150" y="145"/>
                        <a:pt x="150" y="147"/>
                        <a:pt x="148"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2" name="Freeform 3752"/>
                <p:cNvSpPr/>
                <p:nvPr/>
              </p:nvSpPr>
              <p:spPr bwMode="auto">
                <a:xfrm>
                  <a:off x="1195388" y="2092325"/>
                  <a:ext cx="92075" cy="88900"/>
                </a:xfrm>
                <a:custGeom>
                  <a:avLst/>
                  <a:gdLst>
                    <a:gd name="T0" fmla="*/ 19 w 29"/>
                    <a:gd name="T1" fmla="*/ 9 h 28"/>
                    <a:gd name="T2" fmla="*/ 6 w 29"/>
                    <a:gd name="T3" fmla="*/ 28 h 28"/>
                    <a:gd name="T4" fmla="*/ 27 w 29"/>
                    <a:gd name="T5" fmla="*/ 0 h 28"/>
                    <a:gd name="T6" fmla="*/ 5 w 29"/>
                    <a:gd name="T7" fmla="*/ 28 h 28"/>
                    <a:gd name="T8" fmla="*/ 19 w 29"/>
                    <a:gd name="T9" fmla="*/ 9 h 28"/>
                  </a:gdLst>
                  <a:ahLst/>
                  <a:cxnLst>
                    <a:cxn ang="0">
                      <a:pos x="T0" y="T1"/>
                    </a:cxn>
                    <a:cxn ang="0">
                      <a:pos x="T2" y="T3"/>
                    </a:cxn>
                    <a:cxn ang="0">
                      <a:pos x="T4" y="T5"/>
                    </a:cxn>
                    <a:cxn ang="0">
                      <a:pos x="T6" y="T7"/>
                    </a:cxn>
                    <a:cxn ang="0">
                      <a:pos x="T8" y="T9"/>
                    </a:cxn>
                  </a:cxnLst>
                  <a:rect l="0" t="0" r="r" b="b"/>
                  <a:pathLst>
                    <a:path w="29" h="28">
                      <a:moveTo>
                        <a:pt x="19" y="9"/>
                      </a:moveTo>
                      <a:cubicBezTo>
                        <a:pt x="13" y="16"/>
                        <a:pt x="8" y="24"/>
                        <a:pt x="6" y="28"/>
                      </a:cubicBezTo>
                      <a:cubicBezTo>
                        <a:pt x="29" y="26"/>
                        <a:pt x="27" y="0"/>
                        <a:pt x="27" y="0"/>
                      </a:cubicBezTo>
                      <a:cubicBezTo>
                        <a:pt x="0" y="3"/>
                        <a:pt x="4" y="25"/>
                        <a:pt x="5" y="28"/>
                      </a:cubicBezTo>
                      <a:cubicBezTo>
                        <a:pt x="10" y="18"/>
                        <a:pt x="19" y="9"/>
                        <a:pt x="1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3" name="Freeform 3753"/>
                <p:cNvSpPr/>
                <p:nvPr/>
              </p:nvSpPr>
              <p:spPr bwMode="auto">
                <a:xfrm>
                  <a:off x="1204913" y="2190750"/>
                  <a:ext cx="95250" cy="88900"/>
                </a:xfrm>
                <a:custGeom>
                  <a:avLst/>
                  <a:gdLst>
                    <a:gd name="T0" fmla="*/ 5 w 30"/>
                    <a:gd name="T1" fmla="*/ 28 h 28"/>
                    <a:gd name="T2" fmla="*/ 20 w 30"/>
                    <a:gd name="T3" fmla="*/ 9 h 28"/>
                    <a:gd name="T4" fmla="*/ 7 w 30"/>
                    <a:gd name="T5" fmla="*/ 28 h 28"/>
                    <a:gd name="T6" fmla="*/ 27 w 30"/>
                    <a:gd name="T7" fmla="*/ 0 h 28"/>
                    <a:gd name="T8" fmla="*/ 5 w 30"/>
                    <a:gd name="T9" fmla="*/ 28 h 28"/>
                  </a:gdLst>
                  <a:ahLst/>
                  <a:cxnLst>
                    <a:cxn ang="0">
                      <a:pos x="T0" y="T1"/>
                    </a:cxn>
                    <a:cxn ang="0">
                      <a:pos x="T2" y="T3"/>
                    </a:cxn>
                    <a:cxn ang="0">
                      <a:pos x="T4" y="T5"/>
                    </a:cxn>
                    <a:cxn ang="0">
                      <a:pos x="T6" y="T7"/>
                    </a:cxn>
                    <a:cxn ang="0">
                      <a:pos x="T8" y="T9"/>
                    </a:cxn>
                  </a:cxnLst>
                  <a:rect l="0" t="0" r="r" b="b"/>
                  <a:pathLst>
                    <a:path w="30" h="28">
                      <a:moveTo>
                        <a:pt x="5" y="28"/>
                      </a:moveTo>
                      <a:cubicBezTo>
                        <a:pt x="11" y="18"/>
                        <a:pt x="20" y="9"/>
                        <a:pt x="20" y="9"/>
                      </a:cubicBezTo>
                      <a:cubicBezTo>
                        <a:pt x="13" y="16"/>
                        <a:pt x="9" y="23"/>
                        <a:pt x="7" y="28"/>
                      </a:cubicBezTo>
                      <a:cubicBezTo>
                        <a:pt x="30" y="26"/>
                        <a:pt x="27" y="0"/>
                        <a:pt x="27" y="0"/>
                      </a:cubicBezTo>
                      <a:cubicBezTo>
                        <a:pt x="0" y="2"/>
                        <a:pt x="5" y="25"/>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4" name="Freeform 3754"/>
                <p:cNvSpPr/>
                <p:nvPr/>
              </p:nvSpPr>
              <p:spPr bwMode="auto">
                <a:xfrm>
                  <a:off x="1227138" y="2270125"/>
                  <a:ext cx="93663" cy="85725"/>
                </a:xfrm>
                <a:custGeom>
                  <a:avLst/>
                  <a:gdLst>
                    <a:gd name="T0" fmla="*/ 5 w 29"/>
                    <a:gd name="T1" fmla="*/ 27 h 27"/>
                    <a:gd name="T2" fmla="*/ 19 w 29"/>
                    <a:gd name="T3" fmla="*/ 9 h 27"/>
                    <a:gd name="T4" fmla="*/ 6 w 29"/>
                    <a:gd name="T5" fmla="*/ 27 h 27"/>
                    <a:gd name="T6" fmla="*/ 27 w 29"/>
                    <a:gd name="T7" fmla="*/ 0 h 27"/>
                    <a:gd name="T8" fmla="*/ 5 w 29"/>
                    <a:gd name="T9" fmla="*/ 27 h 27"/>
                  </a:gdLst>
                  <a:ahLst/>
                  <a:cxnLst>
                    <a:cxn ang="0">
                      <a:pos x="T0" y="T1"/>
                    </a:cxn>
                    <a:cxn ang="0">
                      <a:pos x="T2" y="T3"/>
                    </a:cxn>
                    <a:cxn ang="0">
                      <a:pos x="T4" y="T5"/>
                    </a:cxn>
                    <a:cxn ang="0">
                      <a:pos x="T6" y="T7"/>
                    </a:cxn>
                    <a:cxn ang="0">
                      <a:pos x="T8" y="T9"/>
                    </a:cxn>
                  </a:cxnLst>
                  <a:rect l="0" t="0" r="r" b="b"/>
                  <a:pathLst>
                    <a:path w="29" h="27">
                      <a:moveTo>
                        <a:pt x="5" y="27"/>
                      </a:moveTo>
                      <a:cubicBezTo>
                        <a:pt x="10" y="17"/>
                        <a:pt x="19" y="9"/>
                        <a:pt x="19" y="9"/>
                      </a:cubicBezTo>
                      <a:cubicBezTo>
                        <a:pt x="13" y="16"/>
                        <a:pt x="8" y="23"/>
                        <a:pt x="6" y="27"/>
                      </a:cubicBezTo>
                      <a:cubicBezTo>
                        <a:pt x="29" y="26"/>
                        <a:pt x="27" y="0"/>
                        <a:pt x="27" y="0"/>
                      </a:cubicBezTo>
                      <a:cubicBezTo>
                        <a:pt x="0" y="2"/>
                        <a:pt x="4" y="24"/>
                        <a:pt x="5"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5" name="Freeform 3755"/>
                <p:cNvSpPr/>
                <p:nvPr/>
              </p:nvSpPr>
              <p:spPr bwMode="auto">
                <a:xfrm>
                  <a:off x="1258888" y="2333625"/>
                  <a:ext cx="112713" cy="101600"/>
                </a:xfrm>
                <a:custGeom>
                  <a:avLst/>
                  <a:gdLst>
                    <a:gd name="T0" fmla="*/ 12 w 35"/>
                    <a:gd name="T1" fmla="*/ 32 h 32"/>
                    <a:gd name="T2" fmla="*/ 20 w 35"/>
                    <a:gd name="T3" fmla="*/ 11 h 32"/>
                    <a:gd name="T4" fmla="*/ 13 w 35"/>
                    <a:gd name="T5" fmla="*/ 32 h 32"/>
                    <a:gd name="T6" fmla="*/ 25 w 35"/>
                    <a:gd name="T7" fmla="*/ 0 h 32"/>
                    <a:gd name="T8" fmla="*/ 12 w 35"/>
                    <a:gd name="T9" fmla="*/ 32 h 32"/>
                  </a:gdLst>
                  <a:ahLst/>
                  <a:cxnLst>
                    <a:cxn ang="0">
                      <a:pos x="T0" y="T1"/>
                    </a:cxn>
                    <a:cxn ang="0">
                      <a:pos x="T2" y="T3"/>
                    </a:cxn>
                    <a:cxn ang="0">
                      <a:pos x="T4" y="T5"/>
                    </a:cxn>
                    <a:cxn ang="0">
                      <a:pos x="T6" y="T7"/>
                    </a:cxn>
                    <a:cxn ang="0">
                      <a:pos x="T8" y="T9"/>
                    </a:cxn>
                  </a:cxnLst>
                  <a:rect l="0" t="0" r="r" b="b"/>
                  <a:pathLst>
                    <a:path w="35" h="32">
                      <a:moveTo>
                        <a:pt x="12" y="32"/>
                      </a:moveTo>
                      <a:cubicBezTo>
                        <a:pt x="14" y="21"/>
                        <a:pt x="20" y="11"/>
                        <a:pt x="20" y="11"/>
                      </a:cubicBezTo>
                      <a:cubicBezTo>
                        <a:pt x="16" y="19"/>
                        <a:pt x="14" y="27"/>
                        <a:pt x="13" y="32"/>
                      </a:cubicBezTo>
                      <a:cubicBezTo>
                        <a:pt x="35" y="24"/>
                        <a:pt x="25" y="0"/>
                        <a:pt x="25" y="0"/>
                      </a:cubicBezTo>
                      <a:cubicBezTo>
                        <a:pt x="0" y="9"/>
                        <a:pt x="10" y="30"/>
                        <a:pt x="1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6" name="Freeform 3756"/>
                <p:cNvSpPr/>
                <p:nvPr/>
              </p:nvSpPr>
              <p:spPr bwMode="auto">
                <a:xfrm>
                  <a:off x="1320801" y="2387600"/>
                  <a:ext cx="117475" cy="111125"/>
                </a:xfrm>
                <a:custGeom>
                  <a:avLst/>
                  <a:gdLst>
                    <a:gd name="T0" fmla="*/ 20 w 37"/>
                    <a:gd name="T1" fmla="*/ 12 h 35"/>
                    <a:gd name="T2" fmla="*/ 18 w 37"/>
                    <a:gd name="T3" fmla="*/ 34 h 35"/>
                    <a:gd name="T4" fmla="*/ 22 w 37"/>
                    <a:gd name="T5" fmla="*/ 0 h 35"/>
                    <a:gd name="T6" fmla="*/ 17 w 37"/>
                    <a:gd name="T7" fmla="*/ 35 h 35"/>
                    <a:gd name="T8" fmla="*/ 20 w 37"/>
                    <a:gd name="T9" fmla="*/ 12 h 35"/>
                  </a:gdLst>
                  <a:ahLst/>
                  <a:cxnLst>
                    <a:cxn ang="0">
                      <a:pos x="T0" y="T1"/>
                    </a:cxn>
                    <a:cxn ang="0">
                      <a:pos x="T2" y="T3"/>
                    </a:cxn>
                    <a:cxn ang="0">
                      <a:pos x="T4" y="T5"/>
                    </a:cxn>
                    <a:cxn ang="0">
                      <a:pos x="T6" y="T7"/>
                    </a:cxn>
                    <a:cxn ang="0">
                      <a:pos x="T8" y="T9"/>
                    </a:cxn>
                  </a:cxnLst>
                  <a:rect l="0" t="0" r="r" b="b"/>
                  <a:pathLst>
                    <a:path w="37" h="35">
                      <a:moveTo>
                        <a:pt x="20" y="12"/>
                      </a:moveTo>
                      <a:cubicBezTo>
                        <a:pt x="17" y="21"/>
                        <a:pt x="17" y="30"/>
                        <a:pt x="18" y="34"/>
                      </a:cubicBezTo>
                      <a:cubicBezTo>
                        <a:pt x="37" y="21"/>
                        <a:pt x="22" y="0"/>
                        <a:pt x="22" y="0"/>
                      </a:cubicBezTo>
                      <a:cubicBezTo>
                        <a:pt x="0" y="16"/>
                        <a:pt x="15" y="33"/>
                        <a:pt x="17" y="35"/>
                      </a:cubicBezTo>
                      <a:cubicBezTo>
                        <a:pt x="16" y="24"/>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7" name="Freeform 3757"/>
                <p:cNvSpPr/>
                <p:nvPr/>
              </p:nvSpPr>
              <p:spPr bwMode="auto">
                <a:xfrm>
                  <a:off x="1406526" y="2422525"/>
                  <a:ext cx="117475" cy="111125"/>
                </a:xfrm>
                <a:custGeom>
                  <a:avLst/>
                  <a:gdLst>
                    <a:gd name="T0" fmla="*/ 22 w 37"/>
                    <a:gd name="T1" fmla="*/ 35 h 35"/>
                    <a:gd name="T2" fmla="*/ 18 w 37"/>
                    <a:gd name="T3" fmla="*/ 12 h 35"/>
                    <a:gd name="T4" fmla="*/ 23 w 37"/>
                    <a:gd name="T5" fmla="*/ 34 h 35"/>
                    <a:gd name="T6" fmla="*/ 16 w 37"/>
                    <a:gd name="T7" fmla="*/ 0 h 35"/>
                    <a:gd name="T8" fmla="*/ 22 w 37"/>
                    <a:gd name="T9" fmla="*/ 35 h 35"/>
                  </a:gdLst>
                  <a:ahLst/>
                  <a:cxnLst>
                    <a:cxn ang="0">
                      <a:pos x="T0" y="T1"/>
                    </a:cxn>
                    <a:cxn ang="0">
                      <a:pos x="T2" y="T3"/>
                    </a:cxn>
                    <a:cxn ang="0">
                      <a:pos x="T4" y="T5"/>
                    </a:cxn>
                    <a:cxn ang="0">
                      <a:pos x="T6" y="T7"/>
                    </a:cxn>
                    <a:cxn ang="0">
                      <a:pos x="T8" y="T9"/>
                    </a:cxn>
                  </a:cxnLst>
                  <a:rect l="0" t="0" r="r" b="b"/>
                  <a:pathLst>
                    <a:path w="37" h="35">
                      <a:moveTo>
                        <a:pt x="22" y="35"/>
                      </a:moveTo>
                      <a:cubicBezTo>
                        <a:pt x="18" y="24"/>
                        <a:pt x="18" y="12"/>
                        <a:pt x="18" y="12"/>
                      </a:cubicBezTo>
                      <a:cubicBezTo>
                        <a:pt x="19" y="21"/>
                        <a:pt x="21" y="30"/>
                        <a:pt x="23" y="34"/>
                      </a:cubicBezTo>
                      <a:cubicBezTo>
                        <a:pt x="37" y="16"/>
                        <a:pt x="16" y="0"/>
                        <a:pt x="16" y="0"/>
                      </a:cubicBezTo>
                      <a:cubicBezTo>
                        <a:pt x="0" y="22"/>
                        <a:pt x="20" y="34"/>
                        <a:pt x="2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8" name="Freeform 3758"/>
                <p:cNvSpPr/>
                <p:nvPr/>
              </p:nvSpPr>
              <p:spPr bwMode="auto">
                <a:xfrm>
                  <a:off x="1330326" y="2530475"/>
                  <a:ext cx="111125" cy="117475"/>
                </a:xfrm>
                <a:custGeom>
                  <a:avLst/>
                  <a:gdLst>
                    <a:gd name="T0" fmla="*/ 34 w 35"/>
                    <a:gd name="T1" fmla="*/ 13 h 37"/>
                    <a:gd name="T2" fmla="*/ 0 w 35"/>
                    <a:gd name="T3" fmla="*/ 21 h 37"/>
                    <a:gd name="T4" fmla="*/ 35 w 35"/>
                    <a:gd name="T5" fmla="*/ 14 h 37"/>
                    <a:gd name="T6" fmla="*/ 12 w 35"/>
                    <a:gd name="T7" fmla="*/ 19 h 37"/>
                    <a:gd name="T8" fmla="*/ 34 w 35"/>
                    <a:gd name="T9" fmla="*/ 13 h 37"/>
                  </a:gdLst>
                  <a:ahLst/>
                  <a:cxnLst>
                    <a:cxn ang="0">
                      <a:pos x="T0" y="T1"/>
                    </a:cxn>
                    <a:cxn ang="0">
                      <a:pos x="T2" y="T3"/>
                    </a:cxn>
                    <a:cxn ang="0">
                      <a:pos x="T4" y="T5"/>
                    </a:cxn>
                    <a:cxn ang="0">
                      <a:pos x="T6" y="T7"/>
                    </a:cxn>
                    <a:cxn ang="0">
                      <a:pos x="T8" y="T9"/>
                    </a:cxn>
                  </a:cxnLst>
                  <a:rect l="0" t="0" r="r" b="b"/>
                  <a:pathLst>
                    <a:path w="35" h="37">
                      <a:moveTo>
                        <a:pt x="34" y="13"/>
                      </a:moveTo>
                      <a:cubicBezTo>
                        <a:pt x="16" y="0"/>
                        <a:pt x="0" y="21"/>
                        <a:pt x="0" y="21"/>
                      </a:cubicBezTo>
                      <a:cubicBezTo>
                        <a:pt x="22" y="37"/>
                        <a:pt x="33" y="17"/>
                        <a:pt x="35" y="14"/>
                      </a:cubicBezTo>
                      <a:cubicBezTo>
                        <a:pt x="24" y="18"/>
                        <a:pt x="12" y="19"/>
                        <a:pt x="12" y="19"/>
                      </a:cubicBezTo>
                      <a:cubicBezTo>
                        <a:pt x="21" y="18"/>
                        <a:pt x="29" y="15"/>
                        <a:pt x="3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59" name="Freeform 3759"/>
                <p:cNvSpPr/>
                <p:nvPr/>
              </p:nvSpPr>
              <p:spPr bwMode="auto">
                <a:xfrm>
                  <a:off x="1223963" y="2466975"/>
                  <a:ext cx="112713" cy="120650"/>
                </a:xfrm>
                <a:custGeom>
                  <a:avLst/>
                  <a:gdLst>
                    <a:gd name="T0" fmla="*/ 12 w 35"/>
                    <a:gd name="T1" fmla="*/ 17 h 38"/>
                    <a:gd name="T2" fmla="*/ 35 w 35"/>
                    <a:gd name="T3" fmla="*/ 20 h 38"/>
                    <a:gd name="T4" fmla="*/ 0 w 35"/>
                    <a:gd name="T5" fmla="*/ 15 h 38"/>
                    <a:gd name="T6" fmla="*/ 35 w 35"/>
                    <a:gd name="T7" fmla="*/ 21 h 38"/>
                    <a:gd name="T8" fmla="*/ 12 w 35"/>
                    <a:gd name="T9" fmla="*/ 17 h 38"/>
                  </a:gdLst>
                  <a:ahLst/>
                  <a:cxnLst>
                    <a:cxn ang="0">
                      <a:pos x="T0" y="T1"/>
                    </a:cxn>
                    <a:cxn ang="0">
                      <a:pos x="T2" y="T3"/>
                    </a:cxn>
                    <a:cxn ang="0">
                      <a:pos x="T4" y="T5"/>
                    </a:cxn>
                    <a:cxn ang="0">
                      <a:pos x="T6" y="T7"/>
                    </a:cxn>
                    <a:cxn ang="0">
                      <a:pos x="T8" y="T9"/>
                    </a:cxn>
                  </a:cxnLst>
                  <a:rect l="0" t="0" r="r" b="b"/>
                  <a:pathLst>
                    <a:path w="35" h="38">
                      <a:moveTo>
                        <a:pt x="12" y="17"/>
                      </a:moveTo>
                      <a:cubicBezTo>
                        <a:pt x="21" y="20"/>
                        <a:pt x="30" y="20"/>
                        <a:pt x="35" y="20"/>
                      </a:cubicBezTo>
                      <a:cubicBezTo>
                        <a:pt x="22" y="0"/>
                        <a:pt x="0" y="15"/>
                        <a:pt x="0" y="15"/>
                      </a:cubicBezTo>
                      <a:cubicBezTo>
                        <a:pt x="15" y="38"/>
                        <a:pt x="33" y="23"/>
                        <a:pt x="35" y="21"/>
                      </a:cubicBezTo>
                      <a:cubicBezTo>
                        <a:pt x="24" y="21"/>
                        <a:pt x="12" y="17"/>
                        <a:pt x="1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60" name="Freeform 3760"/>
                <p:cNvSpPr/>
                <p:nvPr/>
              </p:nvSpPr>
              <p:spPr bwMode="auto">
                <a:xfrm>
                  <a:off x="1157288" y="2390775"/>
                  <a:ext cx="98425" cy="104775"/>
                </a:xfrm>
                <a:custGeom>
                  <a:avLst/>
                  <a:gdLst>
                    <a:gd name="T0" fmla="*/ 31 w 31"/>
                    <a:gd name="T1" fmla="*/ 24 h 33"/>
                    <a:gd name="T2" fmla="*/ 10 w 31"/>
                    <a:gd name="T3" fmla="*/ 13 h 33"/>
                    <a:gd name="T4" fmla="*/ 31 w 31"/>
                    <a:gd name="T5" fmla="*/ 23 h 33"/>
                    <a:gd name="T6" fmla="*/ 0 w 31"/>
                    <a:gd name="T7" fmla="*/ 7 h 33"/>
                    <a:gd name="T8" fmla="*/ 31 w 31"/>
                    <a:gd name="T9" fmla="*/ 24 h 33"/>
                  </a:gdLst>
                  <a:ahLst/>
                  <a:cxnLst>
                    <a:cxn ang="0">
                      <a:pos x="T0" y="T1"/>
                    </a:cxn>
                    <a:cxn ang="0">
                      <a:pos x="T2" y="T3"/>
                    </a:cxn>
                    <a:cxn ang="0">
                      <a:pos x="T4" y="T5"/>
                    </a:cxn>
                    <a:cxn ang="0">
                      <a:pos x="T6" y="T7"/>
                    </a:cxn>
                    <a:cxn ang="0">
                      <a:pos x="T8" y="T9"/>
                    </a:cxn>
                  </a:cxnLst>
                  <a:rect l="0" t="0" r="r" b="b"/>
                  <a:pathLst>
                    <a:path w="31" h="33">
                      <a:moveTo>
                        <a:pt x="31" y="24"/>
                      </a:moveTo>
                      <a:cubicBezTo>
                        <a:pt x="20" y="20"/>
                        <a:pt x="10" y="13"/>
                        <a:pt x="10" y="13"/>
                      </a:cubicBezTo>
                      <a:cubicBezTo>
                        <a:pt x="18" y="18"/>
                        <a:pt x="26" y="21"/>
                        <a:pt x="31" y="23"/>
                      </a:cubicBezTo>
                      <a:cubicBezTo>
                        <a:pt x="26" y="0"/>
                        <a:pt x="0" y="7"/>
                        <a:pt x="0" y="7"/>
                      </a:cubicBezTo>
                      <a:cubicBezTo>
                        <a:pt x="7" y="33"/>
                        <a:pt x="28" y="25"/>
                        <a:pt x="3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61" name="Freeform 3761"/>
                <p:cNvSpPr/>
                <p:nvPr/>
              </p:nvSpPr>
              <p:spPr bwMode="auto">
                <a:xfrm>
                  <a:off x="1112838" y="2286000"/>
                  <a:ext cx="88900" cy="95250"/>
                </a:xfrm>
                <a:custGeom>
                  <a:avLst/>
                  <a:gdLst>
                    <a:gd name="T0" fmla="*/ 28 w 28"/>
                    <a:gd name="T1" fmla="*/ 24 h 30"/>
                    <a:gd name="T2" fmla="*/ 10 w 28"/>
                    <a:gd name="T3" fmla="*/ 10 h 30"/>
                    <a:gd name="T4" fmla="*/ 28 w 28"/>
                    <a:gd name="T5" fmla="*/ 23 h 30"/>
                    <a:gd name="T6" fmla="*/ 0 w 28"/>
                    <a:gd name="T7" fmla="*/ 3 h 30"/>
                    <a:gd name="T8" fmla="*/ 28 w 28"/>
                    <a:gd name="T9" fmla="*/ 24 h 30"/>
                  </a:gdLst>
                  <a:ahLst/>
                  <a:cxnLst>
                    <a:cxn ang="0">
                      <a:pos x="T0" y="T1"/>
                    </a:cxn>
                    <a:cxn ang="0">
                      <a:pos x="T2" y="T3"/>
                    </a:cxn>
                    <a:cxn ang="0">
                      <a:pos x="T4" y="T5"/>
                    </a:cxn>
                    <a:cxn ang="0">
                      <a:pos x="T6" y="T7"/>
                    </a:cxn>
                    <a:cxn ang="0">
                      <a:pos x="T8" y="T9"/>
                    </a:cxn>
                  </a:cxnLst>
                  <a:rect l="0" t="0" r="r" b="b"/>
                  <a:pathLst>
                    <a:path w="28" h="30">
                      <a:moveTo>
                        <a:pt x="28" y="24"/>
                      </a:moveTo>
                      <a:cubicBezTo>
                        <a:pt x="18" y="19"/>
                        <a:pt x="10" y="10"/>
                        <a:pt x="10" y="10"/>
                      </a:cubicBezTo>
                      <a:cubicBezTo>
                        <a:pt x="16" y="17"/>
                        <a:pt x="24" y="21"/>
                        <a:pt x="28" y="23"/>
                      </a:cubicBezTo>
                      <a:cubicBezTo>
                        <a:pt x="26" y="0"/>
                        <a:pt x="0" y="3"/>
                        <a:pt x="0" y="3"/>
                      </a:cubicBezTo>
                      <a:cubicBezTo>
                        <a:pt x="3" y="30"/>
                        <a:pt x="25" y="25"/>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62" name="Freeform 3762"/>
                <p:cNvSpPr/>
                <p:nvPr/>
              </p:nvSpPr>
              <p:spPr bwMode="auto">
                <a:xfrm>
                  <a:off x="1090613" y="2181225"/>
                  <a:ext cx="95250" cy="88900"/>
                </a:xfrm>
                <a:custGeom>
                  <a:avLst/>
                  <a:gdLst>
                    <a:gd name="T0" fmla="*/ 25 w 30"/>
                    <a:gd name="T1" fmla="*/ 28 h 28"/>
                    <a:gd name="T2" fmla="*/ 11 w 30"/>
                    <a:gd name="T3" fmla="*/ 9 h 28"/>
                    <a:gd name="T4" fmla="*/ 26 w 30"/>
                    <a:gd name="T5" fmla="*/ 27 h 28"/>
                    <a:gd name="T6" fmla="*/ 4 w 30"/>
                    <a:gd name="T7" fmla="*/ 0 h 28"/>
                    <a:gd name="T8" fmla="*/ 25 w 30"/>
                    <a:gd name="T9" fmla="*/ 28 h 28"/>
                  </a:gdLst>
                  <a:ahLst/>
                  <a:cxnLst>
                    <a:cxn ang="0">
                      <a:pos x="T0" y="T1"/>
                    </a:cxn>
                    <a:cxn ang="0">
                      <a:pos x="T2" y="T3"/>
                    </a:cxn>
                    <a:cxn ang="0">
                      <a:pos x="T4" y="T5"/>
                    </a:cxn>
                    <a:cxn ang="0">
                      <a:pos x="T6" y="T7"/>
                    </a:cxn>
                    <a:cxn ang="0">
                      <a:pos x="T8" y="T9"/>
                    </a:cxn>
                  </a:cxnLst>
                  <a:rect l="0" t="0" r="r" b="b"/>
                  <a:pathLst>
                    <a:path w="30" h="28">
                      <a:moveTo>
                        <a:pt x="25" y="28"/>
                      </a:moveTo>
                      <a:cubicBezTo>
                        <a:pt x="17" y="20"/>
                        <a:pt x="11" y="9"/>
                        <a:pt x="11" y="9"/>
                      </a:cubicBezTo>
                      <a:cubicBezTo>
                        <a:pt x="16" y="18"/>
                        <a:pt x="22" y="24"/>
                        <a:pt x="26" y="27"/>
                      </a:cubicBezTo>
                      <a:cubicBezTo>
                        <a:pt x="30" y="4"/>
                        <a:pt x="4" y="0"/>
                        <a:pt x="4" y="0"/>
                      </a:cubicBezTo>
                      <a:cubicBezTo>
                        <a:pt x="0" y="27"/>
                        <a:pt x="22" y="28"/>
                        <a:pt x="2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sp>
              <p:nvSpPr>
                <p:cNvPr id="263" name="Freeform 3763"/>
                <p:cNvSpPr/>
                <p:nvPr/>
              </p:nvSpPr>
              <p:spPr bwMode="auto">
                <a:xfrm>
                  <a:off x="1096963" y="2070100"/>
                  <a:ext cx="104775" cy="95250"/>
                </a:xfrm>
                <a:custGeom>
                  <a:avLst/>
                  <a:gdLst>
                    <a:gd name="T0" fmla="*/ 25 w 33"/>
                    <a:gd name="T1" fmla="*/ 30 h 30"/>
                    <a:gd name="T2" fmla="*/ 13 w 33"/>
                    <a:gd name="T3" fmla="*/ 10 h 30"/>
                    <a:gd name="T4" fmla="*/ 26 w 33"/>
                    <a:gd name="T5" fmla="*/ 29 h 30"/>
                    <a:gd name="T6" fmla="*/ 8 w 33"/>
                    <a:gd name="T7" fmla="*/ 0 h 30"/>
                    <a:gd name="T8" fmla="*/ 25 w 33"/>
                    <a:gd name="T9" fmla="*/ 30 h 30"/>
                  </a:gdLst>
                  <a:ahLst/>
                  <a:cxnLst>
                    <a:cxn ang="0">
                      <a:pos x="T0" y="T1"/>
                    </a:cxn>
                    <a:cxn ang="0">
                      <a:pos x="T2" y="T3"/>
                    </a:cxn>
                    <a:cxn ang="0">
                      <a:pos x="T4" y="T5"/>
                    </a:cxn>
                    <a:cxn ang="0">
                      <a:pos x="T6" y="T7"/>
                    </a:cxn>
                    <a:cxn ang="0">
                      <a:pos x="T8" y="T9"/>
                    </a:cxn>
                  </a:cxnLst>
                  <a:rect l="0" t="0" r="r" b="b"/>
                  <a:pathLst>
                    <a:path w="33" h="30">
                      <a:moveTo>
                        <a:pt x="25" y="30"/>
                      </a:moveTo>
                      <a:cubicBezTo>
                        <a:pt x="18" y="22"/>
                        <a:pt x="13" y="10"/>
                        <a:pt x="13" y="10"/>
                      </a:cubicBezTo>
                      <a:cubicBezTo>
                        <a:pt x="17" y="19"/>
                        <a:pt x="23" y="26"/>
                        <a:pt x="26" y="29"/>
                      </a:cubicBezTo>
                      <a:cubicBezTo>
                        <a:pt x="33" y="7"/>
                        <a:pt x="8" y="0"/>
                        <a:pt x="8" y="0"/>
                      </a:cubicBezTo>
                      <a:cubicBezTo>
                        <a:pt x="0" y="26"/>
                        <a:pt x="23" y="30"/>
                        <a:pt x="2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800"/>
                </a:p>
              </p:txBody>
            </p:sp>
          </p:grpSp>
        </p:grpSp>
        <p:sp>
          <p:nvSpPr>
            <p:cNvPr id="230" name="Rectangle 24"/>
            <p:cNvSpPr>
              <a:spLocks noChangeArrowheads="1"/>
            </p:cNvSpPr>
            <p:nvPr/>
          </p:nvSpPr>
          <p:spPr bwMode="auto">
            <a:xfrm>
              <a:off x="2786791" y="1599858"/>
              <a:ext cx="678978" cy="48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dirty="0">
                  <a:solidFill>
                    <a:schemeClr val="bg1"/>
                  </a:solidFill>
                  <a:latin typeface="Gill Sans Ultra Bold" panose="020B0A02020104020203" pitchFamily="34" charset="0"/>
                </a:rPr>
                <a:t>4</a:t>
              </a:r>
              <a:endParaRPr lang="en-US" altLang="zh-CN" sz="2000" dirty="0">
                <a:solidFill>
                  <a:schemeClr val="bg1"/>
                </a:solidFill>
                <a:latin typeface="Gill Sans Ultra Bold" panose="020B0A02020104020203" pitchFamily="34" charset="0"/>
              </a:endParaRPr>
            </a:p>
          </p:txBody>
        </p:sp>
        <p:sp>
          <p:nvSpPr>
            <p:cNvPr id="231" name="Rectangle 24"/>
            <p:cNvSpPr>
              <a:spLocks noChangeArrowheads="1"/>
            </p:cNvSpPr>
            <p:nvPr/>
          </p:nvSpPr>
          <p:spPr bwMode="auto">
            <a:xfrm>
              <a:off x="2342532" y="3764322"/>
              <a:ext cx="156749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dirty="0">
                  <a:latin typeface="微软雅黑" panose="020B0503020204020204" pitchFamily="34" charset="-122"/>
                  <a:ea typeface="微软雅黑" panose="020B0503020204020204" pitchFamily="34" charset="-122"/>
                </a:rPr>
                <a:t>标题文本预设</a:t>
              </a:r>
              <a:endParaRPr lang="zh-CN" altLang="en-US" sz="2000" dirty="0">
                <a:latin typeface="微软雅黑" panose="020B0503020204020204" pitchFamily="34" charset="-122"/>
                <a:ea typeface="微软雅黑" panose="020B0503020204020204" pitchFamily="34" charset="-122"/>
              </a:endParaRPr>
            </a:p>
          </p:txBody>
        </p:sp>
        <p:cxnSp>
          <p:nvCxnSpPr>
            <p:cNvPr id="232" name="直接连接符 231"/>
            <p:cNvCxnSpPr/>
            <p:nvPr/>
          </p:nvCxnSpPr>
          <p:spPr>
            <a:xfrm>
              <a:off x="1820254" y="4200474"/>
              <a:ext cx="261205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1731360" y="4328851"/>
              <a:ext cx="2789840" cy="1038671"/>
            </a:xfrm>
            <a:prstGeom prst="rect">
              <a:avLst/>
            </a:prstGeom>
          </p:spPr>
          <p:txBody>
            <a:bodyPr wrap="square">
              <a:spAutoFit/>
            </a:bodyPr>
            <a:lstStyle/>
            <a:p>
              <a:pPr algn="ctr" fontAlgn="base">
                <a:spcBef>
                  <a:spcPct val="0"/>
                </a:spcBef>
                <a:spcAft>
                  <a:spcPct val="0"/>
                </a:spcAft>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a:t>
              </a:r>
              <a:endParaRPr lang="zh-CN" altLang="en-US" sz="1200" dirty="0">
                <a:solidFill>
                  <a:schemeClr val="bg1">
                    <a:lumMod val="50000"/>
                  </a:schemeClr>
                </a:solidFill>
                <a:cs typeface="+mn-ea"/>
                <a:sym typeface="+mn-l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r="10651"/>
          <a:stretch>
            <a:fillRect/>
          </a:stretch>
        </p:blipFill>
        <p:spPr>
          <a:xfrm>
            <a:off x="0" y="-1"/>
            <a:ext cx="12192000" cy="6857999"/>
          </a:xfrm>
          <a:prstGeom prst="rect">
            <a:avLst/>
          </a:prstGeom>
          <a:gradFill>
            <a:gsLst>
              <a:gs pos="25000">
                <a:schemeClr val="accent1">
                  <a:lumMod val="45000"/>
                  <a:lumOff val="55000"/>
                </a:schemeClr>
              </a:gs>
              <a:gs pos="100000">
                <a:schemeClr val="accent1">
                  <a:lumMod val="30000"/>
                  <a:lumOff val="70000"/>
                </a:schemeClr>
              </a:gs>
            </a:gsLst>
            <a:lin ang="5400000" scaled="1"/>
          </a:gradFill>
        </p:spPr>
      </p:pic>
      <p:sp>
        <p:nvSpPr>
          <p:cNvPr id="2" name="矩形 1"/>
          <p:cNvSpPr/>
          <p:nvPr/>
        </p:nvSpPr>
        <p:spPr>
          <a:xfrm>
            <a:off x="6338410" y="163774"/>
            <a:ext cx="4493578" cy="6523629"/>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096000" y="1187627"/>
            <a:ext cx="4978399" cy="1015663"/>
          </a:xfrm>
          <a:prstGeom prst="rect">
            <a:avLst/>
          </a:prstGeom>
          <a:noFill/>
        </p:spPr>
        <p:txBody>
          <a:bodyPr wrap="square" rtlCol="0">
            <a:spAutoFit/>
          </a:bodyPr>
          <a:lstStyle/>
          <a:p>
            <a:pPr algn="ctr"/>
            <a:r>
              <a:rPr lang="en-US" altLang="zh-CN" sz="6000" dirty="0">
                <a:solidFill>
                  <a:schemeClr val="tx1">
                    <a:lumMod val="75000"/>
                    <a:lumOff val="25000"/>
                  </a:schemeClr>
                </a:solidFill>
                <a:latin typeface="Gill Sans Ultra Bold" panose="020B0A02020104020203" pitchFamily="34" charset="0"/>
              </a:rPr>
              <a:t>THANKS</a:t>
            </a:r>
            <a:endParaRPr lang="zh-CN" altLang="en-US" sz="6000" dirty="0">
              <a:solidFill>
                <a:schemeClr val="tx1">
                  <a:lumMod val="75000"/>
                  <a:lumOff val="25000"/>
                </a:schemeClr>
              </a:solidFill>
              <a:latin typeface="Gill Sans Ultra Bold" panose="020B0A02020104020203" pitchFamily="34" charset="0"/>
            </a:endParaRPr>
          </a:p>
        </p:txBody>
      </p:sp>
      <p:sp>
        <p:nvSpPr>
          <p:cNvPr id="6" name="文本框 5"/>
          <p:cNvSpPr txBox="1"/>
          <p:nvPr/>
        </p:nvSpPr>
        <p:spPr>
          <a:xfrm>
            <a:off x="6338410" y="2110638"/>
            <a:ext cx="4493578" cy="1015663"/>
          </a:xfrm>
          <a:prstGeom prst="rect">
            <a:avLst/>
          </a:prstGeom>
          <a:noFill/>
        </p:spPr>
        <p:txBody>
          <a:bodyPr wrap="square" rtlCol="0">
            <a:spAutoFit/>
          </a:bodyPr>
          <a:lstStyle/>
          <a:p>
            <a:pPr algn="ctr"/>
            <a:r>
              <a:rPr lang="zh-CN" altLang="en-US" sz="6000" b="1" dirty="0">
                <a:solidFill>
                  <a:schemeClr val="tx1">
                    <a:lumMod val="75000"/>
                    <a:lumOff val="25000"/>
                  </a:schemeClr>
                </a:solidFill>
                <a:latin typeface="黑体" panose="02010609060101010101" pitchFamily="49" charset="-122"/>
                <a:ea typeface="黑体" panose="02010609060101010101" pitchFamily="49" charset="-122"/>
              </a:rPr>
              <a:t>感谢聆听</a:t>
            </a:r>
            <a:endParaRPr lang="zh-CN" altLang="en-US" sz="6000" b="1"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7" name="矩形: 圆角 6"/>
          <p:cNvSpPr/>
          <p:nvPr/>
        </p:nvSpPr>
        <p:spPr>
          <a:xfrm>
            <a:off x="7439382" y="4444692"/>
            <a:ext cx="2291635" cy="545628"/>
          </a:xfrm>
          <a:prstGeom prst="roundRect">
            <a:avLst/>
          </a:prstGeom>
          <a:solidFill>
            <a:schemeClr val="bg1"/>
          </a:solidFill>
          <a:ln>
            <a:solidFill>
              <a:srgbClr val="CDB5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NADOR PPT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圆角 7"/>
          <p:cNvSpPr/>
          <p:nvPr/>
        </p:nvSpPr>
        <p:spPr>
          <a:xfrm>
            <a:off x="7439382" y="5382204"/>
            <a:ext cx="2291635" cy="545628"/>
          </a:xfrm>
          <a:prstGeom prst="roundRect">
            <a:avLst/>
          </a:prstGeom>
          <a:solidFill>
            <a:schemeClr val="bg1"/>
          </a:solidFill>
          <a:ln>
            <a:solidFill>
              <a:srgbClr val="74A4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2018/03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59546" y="1302067"/>
            <a:ext cx="915806" cy="369332"/>
          </a:xfrm>
          <a:prstGeom prst="rect">
            <a:avLst/>
          </a:prstGeom>
          <a:noFill/>
        </p:spPr>
        <p:txBody>
          <a:bodyPr wrap="square" rtlCol="0">
            <a:spAutoFit/>
          </a:bodyPr>
          <a:lstStyle/>
          <a:p>
            <a:pPr algn="ctr"/>
            <a:r>
              <a:rPr lang="en-US" altLang="zh-CN" b="1" dirty="0">
                <a:solidFill>
                  <a:schemeClr val="bg1"/>
                </a:solidFill>
              </a:rPr>
              <a:t>LOGO</a:t>
            </a:r>
            <a:endParaRPr lang="zh-CN" altLang="en-US" b="1" dirty="0">
              <a:solidFill>
                <a:schemeClr val="bg1"/>
              </a:solidFill>
            </a:endParaRPr>
          </a:p>
        </p:txBody>
      </p:sp>
      <p:pic>
        <p:nvPicPr>
          <p:cNvPr id="1026" name="Picture 2" descr="https://timgsa.baidu.com/timg?image&amp;quality=80&amp;size=b9999_10000&amp;sec=1522429679979&amp;di=3d1926e55de8ac2def9df62b88850765&amp;imgtype=0&amp;src=http%3A%2F%2Fwww.duidea.com%2Fuploadfile%2F2014%2F0601%2F20140601045827137.jpg"/>
          <p:cNvPicPr>
            <a:picLocks noChangeAspect="1" noChangeArrowheads="1"/>
          </p:cNvPicPr>
          <p:nvPr/>
        </p:nvPicPr>
        <p:blipFill rotWithShape="1">
          <a:blip r:embed="rId3">
            <a:extLst>
              <a:ext uri="{28A0092B-C50C-407E-A947-70E740481C1C}">
                <a14:useLocalDpi xmlns:a14="http://schemas.microsoft.com/office/drawing/2010/main" val="0"/>
              </a:ext>
            </a:extLst>
          </a:blip>
          <a:srcRect l="50796" t="3342" r="2690" b="12279"/>
          <a:stretch>
            <a:fillRect/>
          </a:stretch>
        </p:blipFill>
        <p:spPr bwMode="auto">
          <a:xfrm>
            <a:off x="350311" y="344250"/>
            <a:ext cx="934277" cy="957815"/>
          </a:xfrm>
          <a:prstGeom prst="ellipse">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p:nvCxnSpPr>
        <p:spPr>
          <a:xfrm>
            <a:off x="6520380" y="3218899"/>
            <a:ext cx="4162107" cy="0"/>
          </a:xfrm>
          <a:prstGeom prst="line">
            <a:avLst/>
          </a:prstGeom>
          <a:ln>
            <a:solidFill>
              <a:srgbClr val="CDB5DB"/>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80138" y="3356670"/>
            <a:ext cx="2842592"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商务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通用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答辩</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汇报</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06375" y="495324"/>
            <a:ext cx="1779250" cy="980263"/>
            <a:chOff x="5465024" y="495324"/>
            <a:chExt cx="1779250" cy="980263"/>
          </a:xfrm>
        </p:grpSpPr>
        <p:sp>
          <p:nvSpPr>
            <p:cNvPr id="10" name="文本框 9"/>
            <p:cNvSpPr txBox="1"/>
            <p:nvPr/>
          </p:nvSpPr>
          <p:spPr>
            <a:xfrm>
              <a:off x="5741226" y="495324"/>
              <a:ext cx="1226846" cy="707886"/>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目录</a:t>
              </a:r>
              <a:endParaRPr lang="zh-CN" altLang="en-US" sz="40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5465024" y="1106255"/>
              <a:ext cx="1779250" cy="369332"/>
            </a:xfrm>
            <a:prstGeom prst="rect">
              <a:avLst/>
            </a:prstGeom>
            <a:noFill/>
          </p:spPr>
          <p:txBody>
            <a:bodyPr wrap="square" rtlCol="0">
              <a:spAutoFit/>
            </a:bodyPr>
            <a:lstStyle>
              <a:defPPr>
                <a:defRPr lang="zh-CN"/>
              </a:defPPr>
              <a:lvl1pPr>
                <a:defRPr sz="9600">
                  <a:gradFill flip="none" rotWithShape="1">
                    <a:gsLst>
                      <a:gs pos="0">
                        <a:srgbClr val="CDB5DB"/>
                      </a:gs>
                      <a:gs pos="74000">
                        <a:srgbClr val="8CBCCE"/>
                      </a:gs>
                      <a:gs pos="100000">
                        <a:srgbClr val="74A4C1"/>
                      </a:gs>
                    </a:gsLst>
                    <a:lin ang="0" scaled="1"/>
                    <a:tileRect/>
                  </a:gradFill>
                  <a:latin typeface="Gill Sans Ultra Bold" panose="020B0A02020104020203" pitchFamily="34" charset="0"/>
                </a:defRPr>
              </a:lvl1pPr>
            </a:lstStyle>
            <a:p>
              <a:pPr algn="ctr"/>
              <a:r>
                <a:rPr lang="en-US" altLang="zh-CN" sz="1800" dirty="0"/>
                <a:t>contents</a:t>
              </a:r>
              <a:endParaRPr lang="zh-CN" altLang="en-US" sz="1800" dirty="0"/>
            </a:p>
          </p:txBody>
        </p:sp>
      </p:grpSp>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r="10651"/>
          <a:stretch>
            <a:fillRect/>
          </a:stretch>
        </p:blipFill>
        <p:spPr>
          <a:xfrm>
            <a:off x="1546237" y="1889132"/>
            <a:ext cx="1517132" cy="1476829"/>
          </a:xfrm>
          <a:prstGeom prst="ellipse">
            <a:avLst/>
          </a:prstGeom>
        </p:spPr>
      </p:pic>
      <p:pic>
        <p:nvPicPr>
          <p:cNvPr id="6" name="图片 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r="10651"/>
          <a:stretch>
            <a:fillRect/>
          </a:stretch>
        </p:blipFill>
        <p:spPr>
          <a:xfrm>
            <a:off x="3876961" y="4274916"/>
            <a:ext cx="1517132" cy="1476829"/>
          </a:xfrm>
          <a:prstGeom prst="ellipse">
            <a:avLst/>
          </a:prstGeom>
        </p:spPr>
      </p:pic>
      <p:pic>
        <p:nvPicPr>
          <p:cNvPr id="7" name="图片 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r="10651"/>
          <a:stretch>
            <a:fillRect/>
          </a:stretch>
        </p:blipFill>
        <p:spPr>
          <a:xfrm>
            <a:off x="9094453" y="4274916"/>
            <a:ext cx="1517132" cy="1476829"/>
          </a:xfrm>
          <a:prstGeom prst="ellipse">
            <a:avLst/>
          </a:prstGeom>
        </p:spPr>
      </p:pic>
      <p:pic>
        <p:nvPicPr>
          <p:cNvPr id="8" name="图片 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r="10651"/>
          <a:stretch>
            <a:fillRect/>
          </a:stretch>
        </p:blipFill>
        <p:spPr>
          <a:xfrm>
            <a:off x="6164086" y="1889132"/>
            <a:ext cx="1517132" cy="1476829"/>
          </a:xfrm>
          <a:prstGeom prst="ellipse">
            <a:avLst/>
          </a:prstGeom>
        </p:spPr>
      </p:pic>
      <p:sp>
        <p:nvSpPr>
          <p:cNvPr id="12" name="文本框 11"/>
          <p:cNvSpPr txBox="1"/>
          <p:nvPr/>
        </p:nvSpPr>
        <p:spPr>
          <a:xfrm>
            <a:off x="1673826" y="2288270"/>
            <a:ext cx="1261953" cy="646331"/>
          </a:xfrm>
          <a:prstGeom prst="rect">
            <a:avLst/>
          </a:prstGeom>
          <a:noFill/>
        </p:spPr>
        <p:txBody>
          <a:bodyPr wrap="square" rtlCol="0">
            <a:spAutoFit/>
          </a:bodyPr>
          <a:lstStyle/>
          <a:p>
            <a:pPr algn="ctr"/>
            <a:r>
              <a:rPr lang="en-US" altLang="zh-CN" b="1" dirty="0">
                <a:latin typeface="Gill Sans Ultra Bold" panose="020B0A02020104020203" pitchFamily="34" charset="0"/>
                <a:ea typeface="微软雅黑" panose="020B0503020204020204" pitchFamily="34" charset="-122"/>
              </a:rPr>
              <a:t>01</a:t>
            </a:r>
            <a:endParaRPr lang="en-US" altLang="zh-CN" b="1" dirty="0">
              <a:latin typeface="Gill Sans Ultra Bold" panose="020B0A02020104020203" pitchFamily="34" charset="0"/>
              <a:ea typeface="微软雅黑" panose="020B0503020204020204" pitchFamily="34" charset="-122"/>
            </a:endParaRPr>
          </a:p>
          <a:p>
            <a:pPr algn="ctr"/>
            <a:r>
              <a:rPr lang="zh-CN" altLang="en-US" b="1" dirty="0">
                <a:latin typeface="Gill Sans Ultra Bold" panose="020B0A02020104020203" pitchFamily="34" charset="0"/>
                <a:ea typeface="微软雅黑" panose="020B0503020204020204" pitchFamily="34" charset="-122"/>
              </a:rPr>
              <a:t>输入标题</a:t>
            </a:r>
            <a:endParaRPr lang="zh-CN" altLang="en-US" b="1" dirty="0">
              <a:latin typeface="Gill Sans Ultra Bold" panose="020B0A02020104020203" pitchFamily="34" charset="0"/>
              <a:ea typeface="微软雅黑" panose="020B0503020204020204" pitchFamily="34" charset="-122"/>
            </a:endParaRPr>
          </a:p>
        </p:txBody>
      </p:sp>
      <p:sp>
        <p:nvSpPr>
          <p:cNvPr id="14" name="文本框 13"/>
          <p:cNvSpPr txBox="1"/>
          <p:nvPr/>
        </p:nvSpPr>
        <p:spPr>
          <a:xfrm>
            <a:off x="4004550" y="4690163"/>
            <a:ext cx="1261953" cy="646331"/>
          </a:xfrm>
          <a:prstGeom prst="rect">
            <a:avLst/>
          </a:prstGeom>
          <a:noFill/>
        </p:spPr>
        <p:txBody>
          <a:bodyPr wrap="square" rtlCol="0">
            <a:spAutoFit/>
          </a:bodyPr>
          <a:lstStyle/>
          <a:p>
            <a:pPr algn="ctr"/>
            <a:r>
              <a:rPr lang="en-US" altLang="zh-CN" b="1" dirty="0">
                <a:latin typeface="Gill Sans Ultra Bold" panose="020B0A02020104020203" pitchFamily="34" charset="0"/>
                <a:ea typeface="微软雅黑" panose="020B0503020204020204" pitchFamily="34" charset="-122"/>
              </a:rPr>
              <a:t>02</a:t>
            </a:r>
            <a:endParaRPr lang="en-US" altLang="zh-CN" b="1" dirty="0">
              <a:latin typeface="Gill Sans Ultra Bold" panose="020B0A02020104020203" pitchFamily="34" charset="0"/>
              <a:ea typeface="微软雅黑" panose="020B0503020204020204" pitchFamily="34" charset="-122"/>
            </a:endParaRPr>
          </a:p>
          <a:p>
            <a:pPr algn="ctr"/>
            <a:r>
              <a:rPr lang="zh-CN" altLang="en-US" b="1" dirty="0">
                <a:latin typeface="Gill Sans Ultra Bold" panose="020B0A02020104020203" pitchFamily="34" charset="0"/>
                <a:ea typeface="微软雅黑" panose="020B0503020204020204" pitchFamily="34" charset="-122"/>
              </a:rPr>
              <a:t>输入标题</a:t>
            </a:r>
            <a:endParaRPr lang="zh-CN" altLang="en-US" b="1" dirty="0">
              <a:latin typeface="Gill Sans Ultra Bold" panose="020B0A02020104020203" pitchFamily="34" charset="0"/>
              <a:ea typeface="微软雅黑" panose="020B0503020204020204" pitchFamily="34" charset="-122"/>
            </a:endParaRPr>
          </a:p>
        </p:txBody>
      </p:sp>
      <p:sp>
        <p:nvSpPr>
          <p:cNvPr id="15" name="文本框 14"/>
          <p:cNvSpPr txBox="1"/>
          <p:nvPr/>
        </p:nvSpPr>
        <p:spPr>
          <a:xfrm>
            <a:off x="6291675" y="2288270"/>
            <a:ext cx="1261953" cy="646331"/>
          </a:xfrm>
          <a:prstGeom prst="rect">
            <a:avLst/>
          </a:prstGeom>
          <a:noFill/>
        </p:spPr>
        <p:txBody>
          <a:bodyPr wrap="square" rtlCol="0">
            <a:spAutoFit/>
          </a:bodyPr>
          <a:lstStyle/>
          <a:p>
            <a:pPr algn="ctr"/>
            <a:r>
              <a:rPr lang="en-US" altLang="zh-CN" b="1" dirty="0">
                <a:latin typeface="Gill Sans Ultra Bold" panose="020B0A02020104020203" pitchFamily="34" charset="0"/>
                <a:ea typeface="微软雅黑" panose="020B0503020204020204" pitchFamily="34" charset="-122"/>
              </a:rPr>
              <a:t>03</a:t>
            </a:r>
            <a:endParaRPr lang="en-US" altLang="zh-CN" b="1" dirty="0">
              <a:latin typeface="Gill Sans Ultra Bold" panose="020B0A02020104020203" pitchFamily="34" charset="0"/>
              <a:ea typeface="微软雅黑" panose="020B0503020204020204" pitchFamily="34" charset="-122"/>
            </a:endParaRPr>
          </a:p>
          <a:p>
            <a:pPr algn="ctr"/>
            <a:r>
              <a:rPr lang="zh-CN" altLang="en-US" b="1" dirty="0">
                <a:latin typeface="Gill Sans Ultra Bold" panose="020B0A02020104020203" pitchFamily="34" charset="0"/>
                <a:ea typeface="微软雅黑" panose="020B0503020204020204" pitchFamily="34" charset="-122"/>
              </a:rPr>
              <a:t>输入标题</a:t>
            </a:r>
            <a:endParaRPr lang="zh-CN" altLang="en-US" b="1" dirty="0">
              <a:latin typeface="Gill Sans Ultra Bold" panose="020B0A02020104020203" pitchFamily="34" charset="0"/>
              <a:ea typeface="微软雅黑" panose="020B0503020204020204" pitchFamily="34" charset="-122"/>
            </a:endParaRPr>
          </a:p>
        </p:txBody>
      </p:sp>
      <p:sp>
        <p:nvSpPr>
          <p:cNvPr id="16" name="文本框 15"/>
          <p:cNvSpPr txBox="1"/>
          <p:nvPr/>
        </p:nvSpPr>
        <p:spPr>
          <a:xfrm>
            <a:off x="9221544" y="4690163"/>
            <a:ext cx="1261953" cy="646331"/>
          </a:xfrm>
          <a:prstGeom prst="rect">
            <a:avLst/>
          </a:prstGeom>
          <a:noFill/>
        </p:spPr>
        <p:txBody>
          <a:bodyPr wrap="square" rtlCol="0">
            <a:spAutoFit/>
          </a:bodyPr>
          <a:lstStyle/>
          <a:p>
            <a:pPr algn="ctr"/>
            <a:r>
              <a:rPr lang="en-US" altLang="zh-CN" b="1" dirty="0">
                <a:latin typeface="Gill Sans Ultra Bold" panose="020B0A02020104020203" pitchFamily="34" charset="0"/>
                <a:ea typeface="微软雅黑" panose="020B0503020204020204" pitchFamily="34" charset="-122"/>
              </a:rPr>
              <a:t>04</a:t>
            </a:r>
            <a:endParaRPr lang="en-US" altLang="zh-CN" b="1" dirty="0">
              <a:latin typeface="Gill Sans Ultra Bold" panose="020B0A02020104020203" pitchFamily="34" charset="0"/>
              <a:ea typeface="微软雅黑" panose="020B0503020204020204" pitchFamily="34" charset="-122"/>
            </a:endParaRPr>
          </a:p>
          <a:p>
            <a:pPr algn="ctr"/>
            <a:r>
              <a:rPr lang="zh-CN" altLang="en-US" b="1" dirty="0">
                <a:latin typeface="Gill Sans Ultra Bold" panose="020B0A02020104020203" pitchFamily="34" charset="0"/>
                <a:ea typeface="微软雅黑" panose="020B0503020204020204" pitchFamily="34" charset="-122"/>
              </a:rPr>
              <a:t>输入标题</a:t>
            </a:r>
            <a:endParaRPr lang="zh-CN" altLang="en-US" b="1" dirty="0">
              <a:latin typeface="Gill Sans Ultra Bold" panose="020B0A02020104020203" pitchFamily="34" charset="0"/>
              <a:ea typeface="微软雅黑" panose="020B0503020204020204" pitchFamily="34" charset="-122"/>
            </a:endParaRPr>
          </a:p>
        </p:txBody>
      </p:sp>
      <p:sp>
        <p:nvSpPr>
          <p:cNvPr id="20" name="弧形 19"/>
          <p:cNvSpPr/>
          <p:nvPr/>
        </p:nvSpPr>
        <p:spPr>
          <a:xfrm rot="17398122" flipH="1">
            <a:off x="3185638" y="2580890"/>
            <a:ext cx="1213740" cy="2187602"/>
          </a:xfrm>
          <a:prstGeom prst="arc">
            <a:avLst>
              <a:gd name="adj1" fmla="val 16200000"/>
              <a:gd name="adj2" fmla="val 2375619"/>
            </a:avLst>
          </a:prstGeom>
          <a:ln>
            <a:solidFill>
              <a:schemeClr val="tx1">
                <a:lumMod val="85000"/>
                <a:lumOff val="15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Gill Sans Ultra Bold" panose="020B0A02020104020203" pitchFamily="34" charset="0"/>
              <a:ea typeface="微软雅黑" panose="020B0503020204020204" pitchFamily="34" charset="-122"/>
            </a:endParaRPr>
          </a:p>
        </p:txBody>
      </p:sp>
      <p:sp>
        <p:nvSpPr>
          <p:cNvPr id="21" name="弧形 20"/>
          <p:cNvSpPr/>
          <p:nvPr/>
        </p:nvSpPr>
        <p:spPr>
          <a:xfrm rot="12743747" flipH="1">
            <a:off x="5538962" y="2687407"/>
            <a:ext cx="1213740" cy="2187602"/>
          </a:xfrm>
          <a:prstGeom prst="arc">
            <a:avLst>
              <a:gd name="adj1" fmla="val 16200000"/>
              <a:gd name="adj2" fmla="val 2375619"/>
            </a:avLst>
          </a:prstGeom>
          <a:ln>
            <a:solidFill>
              <a:schemeClr val="tx1">
                <a:lumMod val="85000"/>
                <a:lumOff val="15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Gill Sans Ultra Bold" panose="020B0A02020104020203" pitchFamily="34" charset="0"/>
              <a:ea typeface="微软雅黑" panose="020B0503020204020204" pitchFamily="34" charset="-122"/>
            </a:endParaRPr>
          </a:p>
        </p:txBody>
      </p:sp>
      <p:sp>
        <p:nvSpPr>
          <p:cNvPr id="22" name="弧形 21"/>
          <p:cNvSpPr/>
          <p:nvPr/>
        </p:nvSpPr>
        <p:spPr>
          <a:xfrm rot="20109202">
            <a:off x="7931154" y="2537666"/>
            <a:ext cx="1339987" cy="2737569"/>
          </a:xfrm>
          <a:prstGeom prst="arc">
            <a:avLst>
              <a:gd name="adj1" fmla="val 16200000"/>
              <a:gd name="adj2" fmla="val 2375619"/>
            </a:avLst>
          </a:prstGeom>
          <a:ln>
            <a:solidFill>
              <a:schemeClr val="tx1">
                <a:lumMod val="85000"/>
                <a:lumOff val="15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Gill Sans Ultra Bold" panose="020B0A02020104020203" pitchFamily="34" charset="0"/>
              <a:ea typeface="微软雅黑" panose="020B0503020204020204" pitchFamily="34" charset="-122"/>
            </a:endParaRPr>
          </a:p>
        </p:txBody>
      </p:sp>
      <p:sp>
        <p:nvSpPr>
          <p:cNvPr id="19" name="矩形 18"/>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22" t="80257" r="28876" b="1013"/>
          <a:stretch>
            <a:fillRect/>
          </a:stretch>
        </p:blipFill>
        <p:spPr>
          <a:xfrm>
            <a:off x="8082434" y="5504019"/>
            <a:ext cx="1286128" cy="1284535"/>
          </a:xfrm>
          <a:custGeom>
            <a:avLst/>
            <a:gdLst>
              <a:gd name="connsiteX0" fmla="*/ 1286128 w 1286128"/>
              <a:gd name="connsiteY0" fmla="*/ 0 h 1284535"/>
              <a:gd name="connsiteX1" fmla="*/ 1286128 w 1286128"/>
              <a:gd name="connsiteY1" fmla="*/ 1284535 h 1284535"/>
              <a:gd name="connsiteX2" fmla="*/ 0 w 1286128"/>
              <a:gd name="connsiteY2" fmla="*/ 1284535 h 1284535"/>
            </a:gdLst>
            <a:ahLst/>
            <a:cxnLst>
              <a:cxn ang="0">
                <a:pos x="connsiteX0" y="connsiteY0"/>
              </a:cxn>
              <a:cxn ang="0">
                <a:pos x="connsiteX1" y="connsiteY1"/>
              </a:cxn>
              <a:cxn ang="0">
                <a:pos x="connsiteX2" y="connsiteY2"/>
              </a:cxn>
            </a:cxnLst>
            <a:rect l="l" t="t" r="r" b="b"/>
            <a:pathLst>
              <a:path w="1286128" h="1284535">
                <a:moveTo>
                  <a:pt x="1286128" y="0"/>
                </a:moveTo>
                <a:lnTo>
                  <a:pt x="1286128" y="1284535"/>
                </a:lnTo>
                <a:lnTo>
                  <a:pt x="0" y="1284535"/>
                </a:lnTo>
                <a:close/>
              </a:path>
            </a:pathLst>
          </a:custGeom>
          <a:solidFill>
            <a:srgbClr val="DBC2DA"/>
          </a:solidFill>
        </p:spPr>
      </p:pic>
      <p:pic>
        <p:nvPicPr>
          <p:cNvPr id="86" name="图片 8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669" t="60457" r="20039" b="20812"/>
          <a:stretch>
            <a:fillRect/>
          </a:stretch>
        </p:blipFill>
        <p:spPr>
          <a:xfrm>
            <a:off x="9453030" y="4146174"/>
            <a:ext cx="1284535" cy="1284535"/>
          </a:xfrm>
          <a:custGeom>
            <a:avLst/>
            <a:gdLst>
              <a:gd name="connsiteX0" fmla="*/ 1284535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1284535" y="0"/>
                </a:moveTo>
                <a:lnTo>
                  <a:pt x="1284535" y="1284535"/>
                </a:lnTo>
                <a:lnTo>
                  <a:pt x="0" y="1284535"/>
                </a:lnTo>
                <a:close/>
              </a:path>
            </a:pathLst>
          </a:custGeom>
          <a:solidFill>
            <a:srgbClr val="DBC2DA"/>
          </a:solidFill>
        </p:spPr>
      </p:pic>
      <p:pic>
        <p:nvPicPr>
          <p:cNvPr id="84" name="图片 8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80434" t="60457" r="11274" b="20812"/>
          <a:stretch>
            <a:fillRect/>
          </a:stretch>
        </p:blipFill>
        <p:spPr>
          <a:xfrm>
            <a:off x="10810876" y="4146174"/>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pic>
        <p:nvPicPr>
          <p:cNvPr id="82" name="图片 8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80434" t="40658" r="11274" b="40612"/>
          <a:stretch>
            <a:fillRect/>
          </a:stretch>
        </p:blipFill>
        <p:spPr>
          <a:xfrm>
            <a:off x="10810876" y="2788329"/>
            <a:ext cx="1284535" cy="1284535"/>
          </a:xfrm>
          <a:custGeom>
            <a:avLst/>
            <a:gdLst>
              <a:gd name="connsiteX0" fmla="*/ 0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1284535"/>
                </a:lnTo>
                <a:lnTo>
                  <a:pt x="0" y="1284535"/>
                </a:lnTo>
                <a:close/>
              </a:path>
            </a:pathLst>
          </a:custGeom>
          <a:solidFill>
            <a:srgbClr val="DBC2DA"/>
          </a:solidFill>
        </p:spPr>
      </p:pic>
      <p:pic>
        <p:nvPicPr>
          <p:cNvPr id="76" name="图片 7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12" t="20835" r="28897" b="60411"/>
          <a:stretch>
            <a:fillRect/>
          </a:stretch>
        </p:blipFill>
        <p:spPr>
          <a:xfrm>
            <a:off x="8080842" y="1428889"/>
            <a:ext cx="1284535" cy="1286128"/>
          </a:xfrm>
          <a:custGeom>
            <a:avLst/>
            <a:gdLst>
              <a:gd name="connsiteX0" fmla="*/ 0 w 1284535"/>
              <a:gd name="connsiteY0" fmla="*/ 0 h 1286128"/>
              <a:gd name="connsiteX1" fmla="*/ 1284535 w 1284535"/>
              <a:gd name="connsiteY1" fmla="*/ 0 h 1286128"/>
              <a:gd name="connsiteX2" fmla="*/ 1284535 w 1284535"/>
              <a:gd name="connsiteY2" fmla="*/ 1286128 h 1286128"/>
            </a:gdLst>
            <a:ahLst/>
            <a:cxnLst>
              <a:cxn ang="0">
                <a:pos x="connsiteX0" y="connsiteY0"/>
              </a:cxn>
              <a:cxn ang="0">
                <a:pos x="connsiteX1" y="connsiteY1"/>
              </a:cxn>
              <a:cxn ang="0">
                <a:pos x="connsiteX2" y="connsiteY2"/>
              </a:cxn>
            </a:cxnLst>
            <a:rect l="l" t="t" r="r" b="b"/>
            <a:pathLst>
              <a:path w="1284535" h="1286128">
                <a:moveTo>
                  <a:pt x="0" y="0"/>
                </a:moveTo>
                <a:lnTo>
                  <a:pt x="1284535" y="0"/>
                </a:lnTo>
                <a:lnTo>
                  <a:pt x="1284535" y="1286128"/>
                </a:lnTo>
                <a:close/>
              </a:path>
            </a:pathLst>
          </a:custGeom>
          <a:solidFill>
            <a:srgbClr val="DBC2DA"/>
          </a:solidFill>
        </p:spPr>
      </p:pic>
      <p:sp>
        <p:nvSpPr>
          <p:cNvPr id="9" name="Freeform 6"/>
          <p:cNvSpPr/>
          <p:nvPr userDrawn="1"/>
        </p:nvSpPr>
        <p:spPr bwMode="auto">
          <a:xfrm flipH="1">
            <a:off x="10198888" y="67857"/>
            <a:ext cx="1993112" cy="1286128"/>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rgbClr val="A8B7E4">
              <a:alpha val="20000"/>
            </a:srgbClr>
          </a:solidFill>
          <a:ln>
            <a:noFill/>
          </a:ln>
        </p:spPr>
        <p:txBody>
          <a:bodyPr vert="horz" wrap="square" lIns="91440" tIns="45720" rIns="91440" bIns="45720" numCol="1" anchor="t" anchorCtr="0" compatLnSpc="1"/>
          <a:lstStyle/>
          <a:p>
            <a:pPr lvl="0"/>
            <a:endParaRPr lang="ko-KR" altLang="en-US" sz="2400"/>
          </a:p>
        </p:txBody>
      </p:sp>
      <p:sp>
        <p:nvSpPr>
          <p:cNvPr id="10" name="Freeform 7"/>
          <p:cNvSpPr/>
          <p:nvPr userDrawn="1"/>
        </p:nvSpPr>
        <p:spPr bwMode="auto">
          <a:xfrm flipH="1">
            <a:off x="9440280" y="69450"/>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ko-KR" altLang="en-US" sz="2400"/>
          </a:p>
        </p:txBody>
      </p:sp>
      <p:sp>
        <p:nvSpPr>
          <p:cNvPr id="12" name="Freeform 9"/>
          <p:cNvSpPr/>
          <p:nvPr userDrawn="1"/>
        </p:nvSpPr>
        <p:spPr bwMode="auto">
          <a:xfrm flipH="1">
            <a:off x="8080841" y="69450"/>
            <a:ext cx="1284535" cy="128453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A8B7E4"/>
          </a:solidFill>
          <a:ln>
            <a:noFill/>
          </a:ln>
        </p:spPr>
        <p:txBody>
          <a:bodyPr vert="horz" wrap="square" lIns="91440" tIns="45720" rIns="91440" bIns="45720" numCol="1" anchor="t" anchorCtr="0" compatLnSpc="1"/>
          <a:lstStyle/>
          <a:p>
            <a:endParaRPr lang="ko-KR" altLang="en-US" sz="2400"/>
          </a:p>
        </p:txBody>
      </p:sp>
      <p:sp>
        <p:nvSpPr>
          <p:cNvPr id="14" name="Freeform 13"/>
          <p:cNvSpPr/>
          <p:nvPr userDrawn="1"/>
        </p:nvSpPr>
        <p:spPr bwMode="auto">
          <a:xfrm flipH="1">
            <a:off x="10198888" y="1427296"/>
            <a:ext cx="1993112" cy="1286128"/>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DBC2DA"/>
          </a:solidFill>
          <a:ln>
            <a:noFill/>
          </a:ln>
        </p:spPr>
        <p:txBody>
          <a:bodyPr vert="horz" wrap="square" lIns="91440" tIns="45720" rIns="91440" bIns="45720" numCol="1" anchor="t" anchorCtr="0" compatLnSpc="1"/>
          <a:lstStyle/>
          <a:p>
            <a:pPr lvl="0"/>
            <a:endParaRPr lang="ko-KR" altLang="en-US" sz="2400"/>
          </a:p>
        </p:txBody>
      </p:sp>
      <p:sp>
        <p:nvSpPr>
          <p:cNvPr id="15" name="Freeform 14"/>
          <p:cNvSpPr/>
          <p:nvPr userDrawn="1"/>
        </p:nvSpPr>
        <p:spPr bwMode="auto">
          <a:xfrm flipH="1">
            <a:off x="11563108" y="2800109"/>
            <a:ext cx="628892" cy="1259347"/>
          </a:xfrm>
          <a:custGeom>
            <a:avLst/>
            <a:gdLst/>
            <a:ahLst/>
            <a:cxnLst/>
            <a:rect l="l" t="t" r="r" b="b"/>
            <a:pathLst>
              <a:path w="626440" h="1254436">
                <a:moveTo>
                  <a:pt x="0" y="0"/>
                </a:moveTo>
                <a:lnTo>
                  <a:pt x="0" y="1254436"/>
                </a:lnTo>
                <a:lnTo>
                  <a:pt x="626440" y="626441"/>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16" name="Freeform 15"/>
          <p:cNvSpPr/>
          <p:nvPr userDrawn="1"/>
        </p:nvSpPr>
        <p:spPr bwMode="auto">
          <a:xfrm flipH="1">
            <a:off x="9440280" y="1428889"/>
            <a:ext cx="1284535" cy="128453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8CBCCE">
              <a:alpha val="20000"/>
            </a:srgbClr>
          </a:solidFill>
          <a:ln>
            <a:noFill/>
          </a:ln>
        </p:spPr>
        <p:txBody>
          <a:bodyPr vert="horz" wrap="square" lIns="91440" tIns="45720" rIns="91440" bIns="45720" numCol="1" anchor="t" anchorCtr="0" compatLnSpc="1"/>
          <a:lstStyle/>
          <a:p>
            <a:pPr lvl="0"/>
            <a:endParaRPr lang="ko-KR" altLang="en-US" sz="2400"/>
          </a:p>
        </p:txBody>
      </p:sp>
      <p:sp>
        <p:nvSpPr>
          <p:cNvPr id="21" name="Freeform 20"/>
          <p:cNvSpPr/>
          <p:nvPr userDrawn="1"/>
        </p:nvSpPr>
        <p:spPr bwMode="auto">
          <a:xfrm flipH="1">
            <a:off x="10198888" y="5504018"/>
            <a:ext cx="1993112" cy="1286128"/>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tx2">
              <a:alpha val="20000"/>
            </a:schemeClr>
          </a:solidFill>
          <a:ln>
            <a:noFill/>
          </a:ln>
        </p:spPr>
        <p:txBody>
          <a:bodyPr vert="horz" wrap="square" lIns="91440" tIns="45720" rIns="91440" bIns="45720" numCol="1" anchor="t" anchorCtr="0" compatLnSpc="1"/>
          <a:lstStyle/>
          <a:p>
            <a:pPr lvl="0"/>
            <a:endParaRPr lang="ko-KR" altLang="en-US" sz="2400"/>
          </a:p>
        </p:txBody>
      </p:sp>
      <p:sp>
        <p:nvSpPr>
          <p:cNvPr id="22" name="Freeform 21"/>
          <p:cNvSpPr/>
          <p:nvPr userDrawn="1"/>
        </p:nvSpPr>
        <p:spPr bwMode="auto">
          <a:xfrm flipH="1">
            <a:off x="11563108" y="4157986"/>
            <a:ext cx="628892" cy="1259347"/>
          </a:xfrm>
          <a:custGeom>
            <a:avLst/>
            <a:gdLst/>
            <a:ahLst/>
            <a:cxnLst/>
            <a:rect l="l" t="t" r="r" b="b"/>
            <a:pathLst>
              <a:path w="626440" h="1254436">
                <a:moveTo>
                  <a:pt x="0" y="0"/>
                </a:moveTo>
                <a:lnTo>
                  <a:pt x="0" y="1254436"/>
                </a:lnTo>
                <a:lnTo>
                  <a:pt x="626440" y="627995"/>
                </a:lnTo>
                <a:close/>
              </a:path>
            </a:pathLst>
          </a:custGeom>
          <a:solidFill>
            <a:srgbClr val="DBC2DA">
              <a:alpha val="20000"/>
            </a:srgbClr>
          </a:solidFill>
          <a:ln>
            <a:noFill/>
          </a:ln>
        </p:spPr>
        <p:txBody>
          <a:bodyPr vert="horz" wrap="square" lIns="91440" tIns="45720" rIns="91440" bIns="45720" numCol="1" anchor="t" anchorCtr="0" compatLnSpc="1"/>
          <a:lstStyle/>
          <a:p>
            <a:pPr lvl="0"/>
            <a:endParaRPr lang="ko-KR" altLang="en-US" sz="2400"/>
          </a:p>
        </p:txBody>
      </p:sp>
      <p:sp>
        <p:nvSpPr>
          <p:cNvPr id="24" name="Freeform 24"/>
          <p:cNvSpPr/>
          <p:nvPr userDrawn="1"/>
        </p:nvSpPr>
        <p:spPr bwMode="auto">
          <a:xfrm flipH="1">
            <a:off x="9440280" y="5504018"/>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CDB5DB"/>
          </a:solidFill>
          <a:ln>
            <a:noFill/>
          </a:ln>
        </p:spPr>
        <p:txBody>
          <a:bodyPr vert="horz" wrap="square" lIns="91440" tIns="45720" rIns="91440" bIns="45720" numCol="1" anchor="t" anchorCtr="0" compatLnSpc="1"/>
          <a:lstStyle/>
          <a:p>
            <a:pPr lvl="0"/>
            <a:endParaRPr lang="ko-KR" altLang="en-US" sz="2400"/>
          </a:p>
        </p:txBody>
      </p:sp>
      <p:pic>
        <p:nvPicPr>
          <p:cNvPr id="29" name="그림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8664330" y="1971952"/>
            <a:ext cx="450777" cy="1100756"/>
          </a:xfrm>
          <a:prstGeom prst="rect">
            <a:avLst/>
          </a:prstGeom>
        </p:spPr>
      </p:pic>
      <p:pic>
        <p:nvPicPr>
          <p:cNvPr id="31" name="그림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500000">
            <a:off x="8769860" y="5166566"/>
            <a:ext cx="397108" cy="1100756"/>
          </a:xfrm>
          <a:prstGeom prst="rect">
            <a:avLst/>
          </a:prstGeom>
        </p:spPr>
      </p:pic>
      <p:pic>
        <p:nvPicPr>
          <p:cNvPr id="33" name="그림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500000">
            <a:off x="10074359" y="3856701"/>
            <a:ext cx="397108" cy="1100756"/>
          </a:xfrm>
          <a:prstGeom prst="rect">
            <a:avLst/>
          </a:prstGeom>
        </p:spPr>
      </p:pic>
      <p:pic>
        <p:nvPicPr>
          <p:cNvPr id="35" name="그림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9688537" y="607866"/>
            <a:ext cx="450777" cy="1100756"/>
          </a:xfrm>
          <a:prstGeom prst="rect">
            <a:avLst/>
          </a:prstGeom>
        </p:spPr>
      </p:pic>
      <p:sp>
        <p:nvSpPr>
          <p:cNvPr id="4" name="矩形 3"/>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8" name="图片 8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87" t="80257" r="20122" b="1013"/>
          <a:stretch>
            <a:fillRect/>
          </a:stretch>
        </p:blipFill>
        <p:spPr>
          <a:xfrm>
            <a:off x="9440281" y="5504019"/>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pic>
        <p:nvPicPr>
          <p:cNvPr id="80" name="图片 7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669" t="40658" r="20039" b="40612"/>
          <a:stretch>
            <a:fillRect/>
          </a:stretch>
        </p:blipFill>
        <p:spPr>
          <a:xfrm>
            <a:off x="9453030" y="2788329"/>
            <a:ext cx="1284535" cy="1284535"/>
          </a:xfrm>
          <a:custGeom>
            <a:avLst/>
            <a:gdLst>
              <a:gd name="connsiteX0" fmla="*/ 0 w 1284535"/>
              <a:gd name="connsiteY0" fmla="*/ 0 h 1284535"/>
              <a:gd name="connsiteX1" fmla="*/ 1284535 w 1284535"/>
              <a:gd name="connsiteY1" fmla="*/ 0 h 1284535"/>
              <a:gd name="connsiteX2" fmla="*/ 1284535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1284535" y="1284535"/>
                </a:lnTo>
                <a:close/>
              </a:path>
            </a:pathLst>
          </a:custGeom>
          <a:solidFill>
            <a:srgbClr val="DBC2DA"/>
          </a:solidFill>
        </p:spPr>
      </p:pic>
      <p:pic>
        <p:nvPicPr>
          <p:cNvPr id="78" name="图片 7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87" t="20835" r="20122" b="60411"/>
          <a:stretch>
            <a:fillRect/>
          </a:stretch>
        </p:blipFill>
        <p:spPr>
          <a:xfrm>
            <a:off x="9440281" y="1428889"/>
            <a:ext cx="1284535" cy="1286128"/>
          </a:xfrm>
          <a:custGeom>
            <a:avLst/>
            <a:gdLst>
              <a:gd name="connsiteX0" fmla="*/ 0 w 1284535"/>
              <a:gd name="connsiteY0" fmla="*/ 0 h 1286128"/>
              <a:gd name="connsiteX1" fmla="*/ 1284535 w 1284535"/>
              <a:gd name="connsiteY1" fmla="*/ 1286128 h 1286128"/>
              <a:gd name="connsiteX2" fmla="*/ 0 w 1284535"/>
              <a:gd name="connsiteY2" fmla="*/ 1286128 h 1286128"/>
            </a:gdLst>
            <a:ahLst/>
            <a:cxnLst>
              <a:cxn ang="0">
                <a:pos x="connsiteX0" y="connsiteY0"/>
              </a:cxn>
              <a:cxn ang="0">
                <a:pos x="connsiteX1" y="connsiteY1"/>
              </a:cxn>
              <a:cxn ang="0">
                <a:pos x="connsiteX2" y="connsiteY2"/>
              </a:cxn>
            </a:cxnLst>
            <a:rect l="l" t="t" r="r" b="b"/>
            <a:pathLst>
              <a:path w="1284535" h="1286128">
                <a:moveTo>
                  <a:pt x="0" y="0"/>
                </a:moveTo>
                <a:lnTo>
                  <a:pt x="1284535" y="1286128"/>
                </a:lnTo>
                <a:lnTo>
                  <a:pt x="0" y="1286128"/>
                </a:lnTo>
                <a:close/>
              </a:path>
            </a:pathLst>
          </a:custGeom>
          <a:solidFill>
            <a:srgbClr val="DBC2DA"/>
          </a:solidFill>
        </p:spPr>
      </p:pic>
      <p:pic>
        <p:nvPicPr>
          <p:cNvPr id="74" name="图片 7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12" t="1013" r="28897" b="80257"/>
          <a:stretch>
            <a:fillRect/>
          </a:stretch>
        </p:blipFill>
        <p:spPr>
          <a:xfrm>
            <a:off x="8080842" y="69451"/>
            <a:ext cx="1284535" cy="1284535"/>
          </a:xfrm>
          <a:custGeom>
            <a:avLst/>
            <a:gdLst>
              <a:gd name="connsiteX0" fmla="*/ 1284535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1284535" y="0"/>
                </a:moveTo>
                <a:lnTo>
                  <a:pt x="1284535" y="1284535"/>
                </a:lnTo>
                <a:lnTo>
                  <a:pt x="0" y="1284535"/>
                </a:lnTo>
                <a:close/>
              </a:path>
            </a:pathLst>
          </a:custGeom>
          <a:solidFill>
            <a:srgbClr val="DBC2DA"/>
          </a:solidFill>
        </p:spPr>
      </p:pic>
      <p:pic>
        <p:nvPicPr>
          <p:cNvPr id="72" name="图片 7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77" t="1013" r="20132" b="80257"/>
          <a:stretch>
            <a:fillRect/>
          </a:stretch>
        </p:blipFill>
        <p:spPr>
          <a:xfrm>
            <a:off x="9438687" y="69451"/>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sp>
        <p:nvSpPr>
          <p:cNvPr id="11" name="Freeform 8"/>
          <p:cNvSpPr/>
          <p:nvPr userDrawn="1"/>
        </p:nvSpPr>
        <p:spPr bwMode="auto">
          <a:xfrm flipH="1">
            <a:off x="8084029" y="1428889"/>
            <a:ext cx="1284535" cy="128453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17" name="Freeform 16"/>
          <p:cNvSpPr/>
          <p:nvPr userDrawn="1"/>
        </p:nvSpPr>
        <p:spPr bwMode="auto">
          <a:xfrm flipH="1">
            <a:off x="10810875" y="2786734"/>
            <a:ext cx="1284535" cy="128453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23" name="Freeform 22"/>
          <p:cNvSpPr/>
          <p:nvPr userDrawn="1"/>
        </p:nvSpPr>
        <p:spPr bwMode="auto">
          <a:xfrm flipH="1">
            <a:off x="8082434" y="5504018"/>
            <a:ext cx="1286128" cy="128453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chemeClr val="bg2">
              <a:alpha val="20000"/>
            </a:schemeClr>
          </a:solidFill>
          <a:ln>
            <a:noFill/>
          </a:ln>
        </p:spPr>
        <p:txBody>
          <a:bodyPr vert="horz" wrap="square" lIns="91440" tIns="45720" rIns="91440" bIns="45720" numCol="1" anchor="t" anchorCtr="0" compatLnSpc="1"/>
          <a:lstStyle/>
          <a:p>
            <a:pPr lvl="0"/>
            <a:endParaRPr lang="ko-KR" altLang="en-US" sz="2400"/>
          </a:p>
        </p:txBody>
      </p:sp>
      <p:sp>
        <p:nvSpPr>
          <p:cNvPr id="26" name="Freeform 26"/>
          <p:cNvSpPr/>
          <p:nvPr userDrawn="1"/>
        </p:nvSpPr>
        <p:spPr bwMode="auto">
          <a:xfrm flipH="1">
            <a:off x="9453029" y="4146173"/>
            <a:ext cx="1284535" cy="128453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ko-KR" altLang="en-US" sz="2400"/>
          </a:p>
        </p:txBody>
      </p:sp>
      <p:sp>
        <p:nvSpPr>
          <p:cNvPr id="27" name="Freeform 28"/>
          <p:cNvSpPr/>
          <p:nvPr userDrawn="1"/>
        </p:nvSpPr>
        <p:spPr bwMode="auto">
          <a:xfrm flipH="1">
            <a:off x="10810875" y="4146173"/>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BC2DA">
              <a:alpha val="20000"/>
            </a:srgbClr>
          </a:solidFill>
          <a:ln>
            <a:noFill/>
          </a:ln>
        </p:spPr>
        <p:txBody>
          <a:bodyPr vert="horz" wrap="square" lIns="91440" tIns="45720" rIns="91440" bIns="45720" numCol="1" anchor="t" anchorCtr="0" compatLnSpc="1"/>
          <a:lstStyle/>
          <a:p>
            <a:pPr lvl="0"/>
            <a:endParaRPr lang="ko-KR" altLang="en-US" sz="2400"/>
          </a:p>
        </p:txBody>
      </p:sp>
      <p:pic>
        <p:nvPicPr>
          <p:cNvPr id="96" name="图片 9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527382" y="1338999"/>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sp>
        <p:nvSpPr>
          <p:cNvPr id="3" name="文本框 2"/>
          <p:cNvSpPr txBox="1"/>
          <p:nvPr/>
        </p:nvSpPr>
        <p:spPr>
          <a:xfrm>
            <a:off x="2136732" y="1222310"/>
            <a:ext cx="3875964" cy="1569660"/>
          </a:xfrm>
          <a:prstGeom prst="rect">
            <a:avLst/>
          </a:prstGeom>
          <a:noFill/>
        </p:spPr>
        <p:txBody>
          <a:bodyPr wrap="square" rtlCol="0">
            <a:spAutoFit/>
          </a:bodyPr>
          <a:lstStyle/>
          <a:p>
            <a:r>
              <a:rPr lang="en-US" altLang="zh-CN" sz="9600" dirty="0">
                <a:gradFill flip="none" rotWithShape="1">
                  <a:gsLst>
                    <a:gs pos="0">
                      <a:srgbClr val="CDB5DB"/>
                    </a:gs>
                    <a:gs pos="74000">
                      <a:srgbClr val="8CBCCE"/>
                    </a:gs>
                    <a:gs pos="100000">
                      <a:srgbClr val="74A4C1"/>
                    </a:gs>
                  </a:gsLst>
                  <a:lin ang="0" scaled="1"/>
                  <a:tileRect/>
                </a:gradFill>
                <a:latin typeface="Gill Sans Ultra Bold" panose="020B0A02020104020203" pitchFamily="34" charset="0"/>
              </a:rPr>
              <a:t>ONE</a:t>
            </a:r>
            <a:endParaRPr lang="zh-CN" altLang="en-US" sz="9600" dirty="0">
              <a:gradFill flip="none" rotWithShape="1">
                <a:gsLst>
                  <a:gs pos="0">
                    <a:srgbClr val="CDB5DB"/>
                  </a:gs>
                  <a:gs pos="74000">
                    <a:srgbClr val="8CBCCE"/>
                  </a:gs>
                  <a:gs pos="100000">
                    <a:srgbClr val="74A4C1"/>
                  </a:gs>
                </a:gsLst>
                <a:lin ang="0" scaled="1"/>
                <a:tileRect/>
              </a:gradFill>
              <a:latin typeface="Gill Sans Ultra Bold" panose="020B0A02020104020203" pitchFamily="34" charset="0"/>
            </a:endParaRPr>
          </a:p>
        </p:txBody>
      </p:sp>
      <p:sp>
        <p:nvSpPr>
          <p:cNvPr id="6" name="文本框 5"/>
          <p:cNvSpPr txBox="1"/>
          <p:nvPr/>
        </p:nvSpPr>
        <p:spPr>
          <a:xfrm>
            <a:off x="2265458" y="2710220"/>
            <a:ext cx="4911474" cy="769441"/>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此处输入标题</a:t>
            </a:r>
            <a:endParaRPr lang="zh-CN" altLang="en-US" sz="4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65458" y="3516921"/>
            <a:ext cx="301615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Click here to add Title </a:t>
            </a:r>
            <a:endParaRPr lang="zh-CN" altLang="en-US" dirty="0">
              <a:latin typeface="微软雅黑" panose="020B0503020204020204" pitchFamily="34" charset="-122"/>
              <a:ea typeface="微软雅黑" panose="020B0503020204020204" pitchFamily="34" charset="-122"/>
            </a:endParaRPr>
          </a:p>
        </p:txBody>
      </p:sp>
      <p:sp>
        <p:nvSpPr>
          <p:cNvPr id="49" name="Freeform 13"/>
          <p:cNvSpPr/>
          <p:nvPr userDrawn="1"/>
        </p:nvSpPr>
        <p:spPr bwMode="auto">
          <a:xfrm>
            <a:off x="1177342" y="1338999"/>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A8B7E4">
              <a:alpha val="20000"/>
            </a:srgbClr>
          </a:solidFill>
          <a:ln>
            <a:noFill/>
          </a:ln>
        </p:spPr>
        <p:txBody>
          <a:bodyPr vert="horz" wrap="square" lIns="91440" tIns="45720" rIns="91440" bIns="45720" numCol="1" anchor="t" anchorCtr="0" compatLnSpc="1"/>
          <a:lstStyle/>
          <a:p>
            <a:endParaRPr lang="ko-KR" altLang="en-US" sz="2400"/>
          </a:p>
        </p:txBody>
      </p:sp>
      <p:sp>
        <p:nvSpPr>
          <p:cNvPr id="50" name="Freeform 14"/>
          <p:cNvSpPr/>
          <p:nvPr userDrawn="1"/>
        </p:nvSpPr>
        <p:spPr bwMode="auto">
          <a:xfrm>
            <a:off x="1177342" y="1338999"/>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2" name="Freeform 16"/>
          <p:cNvSpPr/>
          <p:nvPr userDrawn="1"/>
        </p:nvSpPr>
        <p:spPr bwMode="auto">
          <a:xfrm>
            <a:off x="527382" y="1338999"/>
            <a:ext cx="615114" cy="616630"/>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4" name="Freeform 18"/>
          <p:cNvSpPr/>
          <p:nvPr userDrawn="1"/>
        </p:nvSpPr>
        <p:spPr bwMode="auto">
          <a:xfrm>
            <a:off x="1177342" y="2007140"/>
            <a:ext cx="616629" cy="616630"/>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chemeClr val="accent5">
              <a:alpha val="20000"/>
            </a:schemeClr>
          </a:solidFill>
          <a:ln>
            <a:noFill/>
          </a:ln>
        </p:spPr>
        <p:txBody>
          <a:bodyPr vert="horz" wrap="square" lIns="91440" tIns="45720" rIns="91440" bIns="45720" numCol="1" anchor="t" anchorCtr="0" compatLnSpc="1"/>
          <a:lstStyle/>
          <a:p>
            <a:endParaRPr lang="ko-KR" altLang="en-US" sz="2400"/>
          </a:p>
        </p:txBody>
      </p:sp>
      <p:sp>
        <p:nvSpPr>
          <p:cNvPr id="55" name="Freeform 19"/>
          <p:cNvSpPr/>
          <p:nvPr userDrawn="1"/>
        </p:nvSpPr>
        <p:spPr bwMode="auto">
          <a:xfrm>
            <a:off x="1177342" y="2007140"/>
            <a:ext cx="616629" cy="616630"/>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7" name="Freeform 23"/>
          <p:cNvSpPr/>
          <p:nvPr userDrawn="1"/>
        </p:nvSpPr>
        <p:spPr bwMode="auto">
          <a:xfrm>
            <a:off x="1142496" y="200714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9" name="Freeform 25"/>
          <p:cNvSpPr/>
          <p:nvPr userDrawn="1"/>
        </p:nvSpPr>
        <p:spPr bwMode="auto">
          <a:xfrm>
            <a:off x="527382" y="2007140"/>
            <a:ext cx="615114" cy="616630"/>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1" name="Freeform 27"/>
          <p:cNvSpPr/>
          <p:nvPr userDrawn="1"/>
        </p:nvSpPr>
        <p:spPr bwMode="auto">
          <a:xfrm>
            <a:off x="1177342" y="2007140"/>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4" name="Freeform 31"/>
          <p:cNvSpPr/>
          <p:nvPr userDrawn="1"/>
        </p:nvSpPr>
        <p:spPr bwMode="auto">
          <a:xfrm>
            <a:off x="944024" y="2360149"/>
            <a:ext cx="198473" cy="263620"/>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7" name="Freeform 35"/>
          <p:cNvSpPr/>
          <p:nvPr userDrawn="1"/>
        </p:nvSpPr>
        <p:spPr bwMode="auto">
          <a:xfrm>
            <a:off x="1177342" y="2360149"/>
            <a:ext cx="219684" cy="263620"/>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pic>
        <p:nvPicPr>
          <p:cNvPr id="100" name="图片 9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527382" y="2007140"/>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98" name="图片 9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1177343" y="2007140"/>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94" name="图片 9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1177343" y="1338999"/>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sp>
        <p:nvSpPr>
          <p:cNvPr id="51" name="Freeform 15"/>
          <p:cNvSpPr/>
          <p:nvPr userDrawn="1"/>
        </p:nvSpPr>
        <p:spPr bwMode="auto">
          <a:xfrm>
            <a:off x="527382" y="1338999"/>
            <a:ext cx="615114" cy="616630"/>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8CBCCE">
              <a:alpha val="20000"/>
            </a:srgbClr>
          </a:solidFill>
          <a:ln>
            <a:noFill/>
          </a:ln>
        </p:spPr>
        <p:txBody>
          <a:bodyPr vert="horz" wrap="square" lIns="91440" tIns="45720" rIns="91440" bIns="45720" numCol="1" anchor="t" anchorCtr="0" compatLnSpc="1"/>
          <a:lstStyle/>
          <a:p>
            <a:endParaRPr lang="ko-KR" altLang="en-US" sz="2400"/>
          </a:p>
        </p:txBody>
      </p:sp>
      <p:grpSp>
        <p:nvGrpSpPr>
          <p:cNvPr id="108" name="组合 107"/>
          <p:cNvGrpSpPr/>
          <p:nvPr/>
        </p:nvGrpSpPr>
        <p:grpSpPr>
          <a:xfrm>
            <a:off x="2358056" y="4105481"/>
            <a:ext cx="364106" cy="369332"/>
            <a:chOff x="1913201" y="4150885"/>
            <a:chExt cx="1266590" cy="1284771"/>
          </a:xfrm>
        </p:grpSpPr>
        <p:pic>
          <p:nvPicPr>
            <p:cNvPr id="104" name="图片 10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05" name="图片 104"/>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06" name="图片 10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07" name="图片 10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09" name="文本框 108"/>
          <p:cNvSpPr txBox="1"/>
          <p:nvPr/>
        </p:nvSpPr>
        <p:spPr>
          <a:xfrm>
            <a:off x="2836106" y="4097360"/>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2358056" y="4685920"/>
            <a:ext cx="364106" cy="369332"/>
            <a:chOff x="1913201" y="4150885"/>
            <a:chExt cx="1266590" cy="1284771"/>
          </a:xfrm>
        </p:grpSpPr>
        <p:pic>
          <p:nvPicPr>
            <p:cNvPr id="111" name="图片 11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12" name="图片 11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13" name="图片 112"/>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14" name="图片 11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15" name="文本框 114"/>
          <p:cNvSpPr txBox="1"/>
          <p:nvPr/>
        </p:nvSpPr>
        <p:spPr>
          <a:xfrm>
            <a:off x="2836106" y="4677799"/>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6" name="组合 115"/>
          <p:cNvGrpSpPr/>
          <p:nvPr/>
        </p:nvGrpSpPr>
        <p:grpSpPr>
          <a:xfrm>
            <a:off x="2358056" y="5266359"/>
            <a:ext cx="364106" cy="369332"/>
            <a:chOff x="1913201" y="4150885"/>
            <a:chExt cx="1266590" cy="1284771"/>
          </a:xfrm>
        </p:grpSpPr>
        <p:pic>
          <p:nvPicPr>
            <p:cNvPr id="117" name="图片 11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18" name="图片 11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19" name="图片 118"/>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20" name="图片 11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21" name="文本框 120"/>
          <p:cNvSpPr txBox="1"/>
          <p:nvPr/>
        </p:nvSpPr>
        <p:spPr>
          <a:xfrm>
            <a:off x="2836106" y="5258238"/>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9" name="组合 78"/>
          <p:cNvGrpSpPr/>
          <p:nvPr/>
        </p:nvGrpSpPr>
        <p:grpSpPr>
          <a:xfrm>
            <a:off x="1599658" y="1047105"/>
            <a:ext cx="4482694" cy="2630437"/>
            <a:chOff x="1493658" y="951569"/>
            <a:chExt cx="4785050" cy="2746973"/>
          </a:xfrm>
          <a:solidFill>
            <a:srgbClr val="7A99C7"/>
          </a:solidFill>
        </p:grpSpPr>
        <p:sp>
          <p:nvSpPr>
            <p:cNvPr id="80" name="矩形 79"/>
            <p:cNvSpPr/>
            <p:nvPr/>
          </p:nvSpPr>
          <p:spPr>
            <a:xfrm>
              <a:off x="1493658" y="951569"/>
              <a:ext cx="4785050" cy="2746973"/>
            </a:xfrm>
            <a:prstGeom prst="rect">
              <a:avLst/>
            </a:prstGeom>
            <a:solidFill>
              <a:srgbClr val="7A9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造字工房悦黑体验版常规体" pitchFamily="50" charset="-122"/>
              </a:endParaRPr>
            </a:p>
          </p:txBody>
        </p:sp>
        <p:pic>
          <p:nvPicPr>
            <p:cNvPr id="81" name="图片 80"/>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1650284" y="1075311"/>
              <a:ext cx="813447" cy="813447"/>
            </a:xfrm>
            <a:prstGeom prst="rect">
              <a:avLst/>
            </a:prstGeom>
          </p:spPr>
        </p:pic>
      </p:grpSp>
      <p:sp>
        <p:nvSpPr>
          <p:cNvPr id="88" name="矩形 87"/>
          <p:cNvSpPr/>
          <p:nvPr/>
        </p:nvSpPr>
        <p:spPr>
          <a:xfrm>
            <a:off x="6203320" y="1047104"/>
            <a:ext cx="4482692" cy="2630437"/>
          </a:xfrm>
          <a:prstGeom prst="rect">
            <a:avLst/>
          </a:prstGeom>
          <a:solidFill>
            <a:srgbClr val="DBC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造字工房悦黑体验版常规体" pitchFamily="50" charset="-122"/>
            </a:endParaRPr>
          </a:p>
        </p:txBody>
      </p:sp>
      <p:pic>
        <p:nvPicPr>
          <p:cNvPr id="89" name="图片 88"/>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9924396" y="1163028"/>
            <a:ext cx="813471" cy="813471"/>
          </a:xfrm>
          <a:prstGeom prst="rect">
            <a:avLst/>
          </a:prstGeom>
        </p:spPr>
      </p:pic>
      <p:grpSp>
        <p:nvGrpSpPr>
          <p:cNvPr id="90" name="组合 89"/>
          <p:cNvGrpSpPr/>
          <p:nvPr/>
        </p:nvGrpSpPr>
        <p:grpSpPr>
          <a:xfrm>
            <a:off x="1599659" y="3761134"/>
            <a:ext cx="4482694" cy="2573397"/>
            <a:chOff x="1493658" y="2687267"/>
            <a:chExt cx="2916324" cy="1674186"/>
          </a:xfrm>
          <a:solidFill>
            <a:srgbClr val="DBC2DA"/>
          </a:solidFill>
        </p:grpSpPr>
        <p:sp>
          <p:nvSpPr>
            <p:cNvPr id="91" name="矩形 90"/>
            <p:cNvSpPr/>
            <p:nvPr/>
          </p:nvSpPr>
          <p:spPr>
            <a:xfrm>
              <a:off x="1493658" y="2687267"/>
              <a:ext cx="2916324" cy="1674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造字工房悦黑体验版常规体" pitchFamily="50" charset="-122"/>
              </a:endParaRPr>
            </a:p>
          </p:txBody>
        </p:sp>
        <p:pic>
          <p:nvPicPr>
            <p:cNvPr id="92" name="图片 9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496194" y="3759882"/>
              <a:ext cx="495783" cy="495783"/>
            </a:xfrm>
            <a:prstGeom prst="rect">
              <a:avLst/>
            </a:prstGeom>
          </p:spPr>
        </p:pic>
      </p:grpSp>
      <p:sp>
        <p:nvSpPr>
          <p:cNvPr id="99" name="矩形 98"/>
          <p:cNvSpPr/>
          <p:nvPr/>
        </p:nvSpPr>
        <p:spPr>
          <a:xfrm>
            <a:off x="6203320" y="3761134"/>
            <a:ext cx="4482692" cy="2552948"/>
          </a:xfrm>
          <a:prstGeom prst="rect">
            <a:avLst/>
          </a:prstGeom>
          <a:solidFill>
            <a:srgbClr val="7A9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造字工房悦黑体验版常规体" pitchFamily="50" charset="-122"/>
            </a:endParaRPr>
          </a:p>
        </p:txBody>
      </p:sp>
      <p:pic>
        <p:nvPicPr>
          <p:cNvPr id="100" name="图片 99"/>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053373" y="5667017"/>
            <a:ext cx="555518" cy="555518"/>
          </a:xfrm>
          <a:prstGeom prst="rect">
            <a:avLst/>
          </a:prstGeom>
        </p:spPr>
      </p:pic>
      <p:pic>
        <p:nvPicPr>
          <p:cNvPr id="101" name="图片 100"/>
          <p:cNvPicPr>
            <a:picLocks noChangeAspect="1"/>
          </p:cNvPicPr>
          <p:nvPr/>
        </p:nvPicPr>
        <p:blipFill rotWithShape="1">
          <a:blip r:embed="rId5">
            <a:extLst>
              <a:ext uri="{BEBA8EAE-BF5A-486C-A8C5-ECC9F3942E4B}">
                <a14:imgProps xmlns:a14="http://schemas.microsoft.com/office/drawing/2010/main">
                  <a14:imgLayer r:embed="rId6">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102" name="图片 101"/>
          <p:cNvPicPr>
            <a:picLocks noChangeAspect="1"/>
          </p:cNvPicPr>
          <p:nvPr/>
        </p:nvPicPr>
        <p:blipFill rotWithShape="1">
          <a:blip r:embed="rId5">
            <a:extLst>
              <a:ext uri="{BEBA8EAE-BF5A-486C-A8C5-ECC9F3942E4B}">
                <a14:imgProps xmlns:a14="http://schemas.microsoft.com/office/drawing/2010/main">
                  <a14:imgLayer r:embed="rId6">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103" name="文本框 102"/>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104" name="文本框 103"/>
          <p:cNvSpPr txBox="1"/>
          <p:nvPr/>
        </p:nvSpPr>
        <p:spPr>
          <a:xfrm>
            <a:off x="2158681" y="2493821"/>
            <a:ext cx="3597562" cy="584775"/>
          </a:xfrm>
          <a:prstGeom prst="rect">
            <a:avLst/>
          </a:prstGeom>
          <a:noFill/>
        </p:spPr>
        <p:txBody>
          <a:bodyPr wrap="square" rtlCol="0">
            <a:spAutoFit/>
          </a:bodyPr>
          <a:lstStyle/>
          <a:p>
            <a:pPr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629402" y="2010119"/>
            <a:ext cx="3126841" cy="400110"/>
          </a:xfrm>
          <a:prstGeom prst="rect">
            <a:avLst/>
          </a:prstGeom>
          <a:noFill/>
        </p:spPr>
        <p:txBody>
          <a:bodyPr wrap="square" rtlCol="0">
            <a:spAutoFit/>
          </a:bodyPr>
          <a:lstStyle/>
          <a:p>
            <a:pPr algn="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158681" y="4802794"/>
            <a:ext cx="3597562" cy="584775"/>
          </a:xfrm>
          <a:prstGeom prst="rect">
            <a:avLst/>
          </a:prstGeom>
          <a:noFill/>
        </p:spPr>
        <p:txBody>
          <a:bodyPr wrap="square" rtlCol="0">
            <a:spAutoFit/>
          </a:bodyPr>
          <a:lstStyle/>
          <a:p>
            <a:pPr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629402" y="4319092"/>
            <a:ext cx="3126841" cy="400110"/>
          </a:xfrm>
          <a:prstGeom prst="rect">
            <a:avLst/>
          </a:prstGeom>
          <a:noFill/>
        </p:spPr>
        <p:txBody>
          <a:bodyPr wrap="square" rtlCol="0">
            <a:spAutoFit/>
          </a:bodyPr>
          <a:lstStyle/>
          <a:p>
            <a:pPr algn="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538599" y="2493821"/>
            <a:ext cx="3597562" cy="584775"/>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538599" y="2010119"/>
            <a:ext cx="3126841" cy="400110"/>
          </a:xfrm>
          <a:prstGeom prst="rect">
            <a:avLst/>
          </a:prstGeom>
          <a:noFill/>
        </p:spPr>
        <p:txBody>
          <a:bodyPr wrap="square" rtlCol="0">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538599" y="4802794"/>
            <a:ext cx="3597562" cy="584775"/>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538599" y="4319092"/>
            <a:ext cx="3126841" cy="400110"/>
          </a:xfrm>
          <a:prstGeom prst="rect">
            <a:avLst/>
          </a:prstGeom>
          <a:noFill/>
        </p:spPr>
        <p:txBody>
          <a:bodyPr wrap="square" rtlCol="0">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13" name="图片 12"/>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14" name="文本框 13"/>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15" name="矩形 14"/>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Rectangle 25"/>
          <p:cNvSpPr>
            <a:spLocks noChangeArrowheads="1"/>
          </p:cNvSpPr>
          <p:nvPr/>
        </p:nvSpPr>
        <p:spPr bwMode="auto">
          <a:xfrm>
            <a:off x="8014869" y="1711325"/>
            <a:ext cx="3557587" cy="552450"/>
          </a:xfrm>
          <a:prstGeom prst="rect">
            <a:avLst/>
          </a:prstGeom>
          <a:solidFill>
            <a:srgbClr val="CDB5DB"/>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矩形 9"/>
          <p:cNvSpPr>
            <a:spLocks noChangeArrowheads="1"/>
          </p:cNvSpPr>
          <p:nvPr/>
        </p:nvSpPr>
        <p:spPr bwMode="auto">
          <a:xfrm>
            <a:off x="626644" y="1690688"/>
            <a:ext cx="4379912" cy="1803400"/>
          </a:xfrm>
          <a:prstGeom prst="rect">
            <a:avLst/>
          </a:prstGeom>
          <a:blipFill dpi="0" rotWithShape="1">
            <a:blip r:embed="rId3">
              <a:duotone>
                <a:prstClr val="black"/>
                <a:schemeClr val="accent3">
                  <a:tint val="45000"/>
                  <a:satMod val="400000"/>
                </a:schemeClr>
              </a:duotone>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18" name="矩形 10"/>
          <p:cNvSpPr>
            <a:spLocks noChangeArrowheads="1"/>
          </p:cNvSpPr>
          <p:nvPr/>
        </p:nvSpPr>
        <p:spPr bwMode="auto">
          <a:xfrm>
            <a:off x="7194131" y="3867150"/>
            <a:ext cx="4378325" cy="1803400"/>
          </a:xfrm>
          <a:prstGeom prst="rect">
            <a:avLst/>
          </a:prstGeom>
          <a:blipFill dpi="0" rotWithShape="1">
            <a:blip r:embed="rId4">
              <a:duotone>
                <a:prstClr val="black"/>
                <a:schemeClr val="accent3">
                  <a:tint val="45000"/>
                  <a:satMod val="400000"/>
                </a:schemeClr>
              </a:duotone>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20" name="矩形 13"/>
          <p:cNvSpPr>
            <a:spLocks noChangeArrowheads="1"/>
          </p:cNvSpPr>
          <p:nvPr/>
        </p:nvSpPr>
        <p:spPr bwMode="auto">
          <a:xfrm>
            <a:off x="4322344" y="3867150"/>
            <a:ext cx="2781300" cy="1790700"/>
          </a:xfrm>
          <a:prstGeom prst="rect">
            <a:avLst/>
          </a:prstGeom>
          <a:blipFill dpi="0" rotWithShape="1">
            <a:blip r:embed="rId5">
              <a:duotone>
                <a:prstClr val="black"/>
                <a:schemeClr val="accent3">
                  <a:tint val="45000"/>
                  <a:satMod val="400000"/>
                </a:schemeClr>
              </a:duotone>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21" name="文本框 10"/>
          <p:cNvSpPr txBox="1">
            <a:spLocks noChangeArrowheads="1"/>
          </p:cNvSpPr>
          <p:nvPr/>
        </p:nvSpPr>
        <p:spPr bwMode="auto">
          <a:xfrm>
            <a:off x="8014869" y="2433638"/>
            <a:ext cx="3557587" cy="118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zh-CN" altLang="en-US" sz="1400" dirty="0">
                <a:solidFill>
                  <a:srgbClr val="262626"/>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zh-CN" altLang="en-US" sz="1400" dirty="0">
              <a:solidFill>
                <a:srgbClr val="262626"/>
              </a:solidFill>
              <a:latin typeface="微软雅黑" panose="020B0503020204020204" pitchFamily="34" charset="-122"/>
              <a:ea typeface="微软雅黑" panose="020B0503020204020204" pitchFamily="34" charset="-122"/>
            </a:endParaRPr>
          </a:p>
        </p:txBody>
      </p:sp>
      <p:sp>
        <p:nvSpPr>
          <p:cNvPr id="22" name="Rectangle 25"/>
          <p:cNvSpPr>
            <a:spLocks noChangeArrowheads="1"/>
          </p:cNvSpPr>
          <p:nvPr/>
        </p:nvSpPr>
        <p:spPr bwMode="auto">
          <a:xfrm>
            <a:off x="619545" y="3895725"/>
            <a:ext cx="3601200" cy="554038"/>
          </a:xfrm>
          <a:prstGeom prst="rect">
            <a:avLst/>
          </a:prstGeom>
          <a:solidFill>
            <a:srgbClr val="7A99C7"/>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矩形 26"/>
          <p:cNvSpPr>
            <a:spLocks noChangeAspect="1"/>
          </p:cNvSpPr>
          <p:nvPr/>
        </p:nvSpPr>
        <p:spPr>
          <a:xfrm>
            <a:off x="5108157" y="1690688"/>
            <a:ext cx="2822934" cy="1803400"/>
          </a:xfrm>
          <a:prstGeom prst="rect">
            <a:avLst/>
          </a:prstGeom>
          <a:blipFill dpi="0" rotWithShape="1">
            <a:blip r:embed="rId6">
              <a:duotone>
                <a:prstClr val="black"/>
                <a:schemeClr val="accent3">
                  <a:tint val="45000"/>
                  <a:satMod val="400000"/>
                </a:schemeClr>
              </a:duotone>
            </a:blip>
            <a:srcRect/>
            <a:stretch>
              <a:fillRect b="-4560"/>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文本框 10"/>
          <p:cNvSpPr txBox="1">
            <a:spLocks noChangeArrowheads="1"/>
          </p:cNvSpPr>
          <p:nvPr/>
        </p:nvSpPr>
        <p:spPr bwMode="auto">
          <a:xfrm>
            <a:off x="619544" y="4638121"/>
            <a:ext cx="3601201" cy="118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zh-CN" altLang="en-US" sz="1400" dirty="0">
                <a:solidFill>
                  <a:srgbClr val="262626"/>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zh-CN" altLang="en-US"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31" name="图片 3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32" name="文本框 31"/>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33" name="矩形 32"/>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Freeform 187"/>
          <p:cNvSpPr>
            <a:spLocks noEditPoints="1"/>
          </p:cNvSpPr>
          <p:nvPr/>
        </p:nvSpPr>
        <p:spPr bwMode="auto">
          <a:xfrm>
            <a:off x="5848102" y="5175551"/>
            <a:ext cx="17278" cy="48378"/>
          </a:xfrm>
          <a:custGeom>
            <a:avLst/>
            <a:gdLst/>
            <a:ahLst/>
            <a:cxnLst>
              <a:cxn ang="0">
                <a:pos x="1" y="2"/>
              </a:cxn>
              <a:cxn ang="0">
                <a:pos x="1" y="2"/>
              </a:cxn>
              <a:cxn ang="0">
                <a:pos x="0" y="2"/>
              </a:cxn>
              <a:cxn ang="0">
                <a:pos x="0" y="2"/>
              </a:cxn>
              <a:cxn ang="0">
                <a:pos x="1" y="2"/>
              </a:cxn>
              <a:cxn ang="0">
                <a:pos x="1" y="2"/>
              </a:cxn>
              <a:cxn ang="0">
                <a:pos x="1" y="5"/>
              </a:cxn>
              <a:cxn ang="0">
                <a:pos x="1" y="5"/>
              </a:cxn>
              <a:cxn ang="0">
                <a:pos x="2" y="5"/>
              </a:cxn>
              <a:cxn ang="0">
                <a:pos x="2" y="6"/>
              </a:cxn>
              <a:cxn ang="0">
                <a:pos x="1" y="6"/>
              </a:cxn>
              <a:cxn ang="0">
                <a:pos x="1" y="5"/>
              </a:cxn>
              <a:cxn ang="0">
                <a:pos x="1" y="2"/>
              </a:cxn>
              <a:cxn ang="0">
                <a:pos x="1" y="0"/>
              </a:cxn>
              <a:cxn ang="0">
                <a:pos x="1" y="0"/>
              </a:cxn>
              <a:cxn ang="0">
                <a:pos x="1" y="1"/>
              </a:cxn>
              <a:cxn ang="0">
                <a:pos x="1" y="1"/>
              </a:cxn>
              <a:cxn ang="0">
                <a:pos x="1" y="0"/>
              </a:cxn>
            </a:cxnLst>
            <a:rect l="0" t="0" r="r" b="b"/>
            <a:pathLst>
              <a:path w="2" h="6">
                <a:moveTo>
                  <a:pt x="1" y="2"/>
                </a:moveTo>
                <a:cubicBezTo>
                  <a:pt x="1" y="2"/>
                  <a:pt x="1" y="2"/>
                  <a:pt x="1" y="2"/>
                </a:cubicBezTo>
                <a:cubicBezTo>
                  <a:pt x="0" y="2"/>
                  <a:pt x="0" y="2"/>
                  <a:pt x="0" y="2"/>
                </a:cubicBezTo>
                <a:cubicBezTo>
                  <a:pt x="0" y="2"/>
                  <a:pt x="0" y="2"/>
                  <a:pt x="0" y="2"/>
                </a:cubicBezTo>
                <a:cubicBezTo>
                  <a:pt x="1" y="2"/>
                  <a:pt x="1" y="2"/>
                  <a:pt x="1" y="2"/>
                </a:cubicBezTo>
                <a:cubicBezTo>
                  <a:pt x="1" y="2"/>
                  <a:pt x="1" y="2"/>
                  <a:pt x="1" y="2"/>
                </a:cubicBezTo>
                <a:cubicBezTo>
                  <a:pt x="1" y="5"/>
                  <a:pt x="1" y="5"/>
                  <a:pt x="1" y="5"/>
                </a:cubicBezTo>
                <a:cubicBezTo>
                  <a:pt x="1" y="5"/>
                  <a:pt x="1" y="5"/>
                  <a:pt x="1" y="5"/>
                </a:cubicBezTo>
                <a:cubicBezTo>
                  <a:pt x="2" y="5"/>
                  <a:pt x="2" y="5"/>
                  <a:pt x="2" y="5"/>
                </a:cubicBezTo>
                <a:cubicBezTo>
                  <a:pt x="2" y="6"/>
                  <a:pt x="2" y="6"/>
                  <a:pt x="2" y="6"/>
                </a:cubicBezTo>
                <a:cubicBezTo>
                  <a:pt x="1" y="6"/>
                  <a:pt x="1" y="6"/>
                  <a:pt x="1" y="6"/>
                </a:cubicBezTo>
                <a:cubicBezTo>
                  <a:pt x="1" y="6"/>
                  <a:pt x="1" y="6"/>
                  <a:pt x="1" y="5"/>
                </a:cubicBezTo>
                <a:lnTo>
                  <a:pt x="1" y="2"/>
                </a:lnTo>
                <a:close/>
                <a:moveTo>
                  <a:pt x="1" y="0"/>
                </a:moveTo>
                <a:cubicBezTo>
                  <a:pt x="1" y="0"/>
                  <a:pt x="1" y="0"/>
                  <a:pt x="1" y="0"/>
                </a:cubicBezTo>
                <a:cubicBezTo>
                  <a:pt x="1" y="1"/>
                  <a:pt x="1" y="1"/>
                  <a:pt x="1" y="1"/>
                </a:cubicBezTo>
                <a:cubicBezTo>
                  <a:pt x="1" y="1"/>
                  <a:pt x="1" y="1"/>
                  <a:pt x="1" y="1"/>
                </a:cubicBezTo>
                <a:lnTo>
                  <a:pt x="1" y="0"/>
                </a:lnTo>
                <a:close/>
              </a:path>
            </a:pathLst>
          </a:custGeom>
          <a:solidFill>
            <a:srgbClr val="FFFFFF"/>
          </a:solidFill>
          <a:ln w="9525">
            <a:noFill/>
            <a:round/>
          </a:ln>
        </p:spPr>
        <p:txBody>
          <a:bodyPr vert="horz" wrap="square" lIns="91440" tIns="45720" rIns="91440" bIns="45720" numCol="1" anchor="t" anchorCtr="0" compatLnSpc="1"/>
          <a:lstStyle/>
          <a:p>
            <a:endParaRPr lang="zh-CN" altLang="en-US" sz="2000" baseline="-25000">
              <a:solidFill>
                <a:schemeClr val="tx1">
                  <a:lumMod val="85000"/>
                  <a:lumOff val="15000"/>
                </a:schemeClr>
              </a:solidFill>
            </a:endParaRPr>
          </a:p>
        </p:txBody>
      </p:sp>
      <p:cxnSp>
        <p:nvCxnSpPr>
          <p:cNvPr id="4" name="直接箭头连接符 3"/>
          <p:cNvCxnSpPr/>
          <p:nvPr/>
        </p:nvCxnSpPr>
        <p:spPr>
          <a:xfrm>
            <a:off x="1514521" y="3487191"/>
            <a:ext cx="9162958" cy="1837"/>
          </a:xfrm>
          <a:prstGeom prst="straightConnector1">
            <a:avLst/>
          </a:prstGeom>
          <a:ln w="63500" cmpd="sng">
            <a:solidFill>
              <a:srgbClr val="2B6D95"/>
            </a:solidFill>
            <a:tailEnd type="arrow"/>
          </a:ln>
          <a:effectLst/>
        </p:spPr>
        <p:style>
          <a:lnRef idx="1">
            <a:schemeClr val="accent1"/>
          </a:lnRef>
          <a:fillRef idx="0">
            <a:schemeClr val="accent1"/>
          </a:fillRef>
          <a:effectRef idx="0">
            <a:schemeClr val="accent1"/>
          </a:effectRef>
          <a:fontRef idx="minor">
            <a:schemeClr val="tx1"/>
          </a:fontRef>
        </p:style>
      </p:cxnSp>
      <p:sp>
        <p:nvSpPr>
          <p:cNvPr id="6" name="Freeform 7"/>
          <p:cNvSpPr/>
          <p:nvPr/>
        </p:nvSpPr>
        <p:spPr bwMode="auto">
          <a:xfrm rot="10800000">
            <a:off x="1716477" y="4065619"/>
            <a:ext cx="2148444" cy="1502061"/>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DBC2DA"/>
          </a:solidFill>
          <a:ln w="9525">
            <a:noFill/>
            <a:round/>
          </a:ln>
        </p:spPr>
        <p:txBody>
          <a:bodyPr vert="horz" wrap="square" lIns="91440" tIns="45720" rIns="91440" bIns="45720" numCol="1" anchor="t" anchorCtr="0" compatLnSpc="1"/>
          <a:lstStyle/>
          <a:p>
            <a:endParaRPr lang="zh-CN" altLang="en-US" sz="2000" dirty="0"/>
          </a:p>
        </p:txBody>
      </p:sp>
      <p:sp>
        <p:nvSpPr>
          <p:cNvPr id="8" name="TextBox 2475"/>
          <p:cNvSpPr txBox="1"/>
          <p:nvPr/>
        </p:nvSpPr>
        <p:spPr>
          <a:xfrm>
            <a:off x="2005690" y="4968336"/>
            <a:ext cx="1570017" cy="415498"/>
          </a:xfrm>
          <a:prstGeom prst="rect">
            <a:avLst/>
          </a:prstGeom>
          <a:noFill/>
        </p:spPr>
        <p:txBody>
          <a:bodyPr wrap="square" rtlCol="0">
            <a:spAutoFit/>
          </a:bodyPr>
          <a:lstStyle/>
          <a:p>
            <a:r>
              <a:rPr lang="zh-CN" altLang="en-US" sz="1050" dirty="0">
                <a:solidFill>
                  <a:schemeClr val="tx1">
                    <a:lumMod val="85000"/>
                    <a:lumOff val="15000"/>
                  </a:schemeClr>
                </a:solidFill>
                <a:latin typeface="方正中倩简体" pitchFamily="65" charset="-122"/>
                <a:ea typeface="方正中倩简体" pitchFamily="65" charset="-122"/>
              </a:rPr>
              <a:t>此部分内容作为文字排版占位显示</a:t>
            </a:r>
            <a:endParaRPr lang="zh-CN" altLang="en-US" sz="1050" dirty="0">
              <a:solidFill>
                <a:schemeClr val="tx1">
                  <a:lumMod val="85000"/>
                  <a:lumOff val="15000"/>
                </a:schemeClr>
              </a:solidFill>
              <a:latin typeface="方正中倩简体" pitchFamily="65" charset="-122"/>
              <a:ea typeface="方正中倩简体" pitchFamily="65" charset="-122"/>
            </a:endParaRPr>
          </a:p>
        </p:txBody>
      </p:sp>
      <p:sp>
        <p:nvSpPr>
          <p:cNvPr id="10" name="Freeform 7"/>
          <p:cNvSpPr/>
          <p:nvPr/>
        </p:nvSpPr>
        <p:spPr bwMode="auto">
          <a:xfrm>
            <a:off x="6674424" y="1571968"/>
            <a:ext cx="2148444" cy="1502061"/>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DBC2DA"/>
          </a:solidFill>
          <a:ln w="9525">
            <a:noFill/>
            <a:round/>
          </a:ln>
        </p:spPr>
        <p:txBody>
          <a:bodyPr vert="horz" wrap="square" lIns="91440" tIns="45720" rIns="91440" bIns="45720" numCol="1" anchor="t" anchorCtr="0" compatLnSpc="1"/>
          <a:lstStyle/>
          <a:p>
            <a:endParaRPr lang="zh-CN" altLang="en-US" sz="2000" dirty="0"/>
          </a:p>
        </p:txBody>
      </p:sp>
      <p:sp>
        <p:nvSpPr>
          <p:cNvPr id="12" name="TextBox 2479"/>
          <p:cNvSpPr txBox="1"/>
          <p:nvPr/>
        </p:nvSpPr>
        <p:spPr>
          <a:xfrm>
            <a:off x="7004954" y="1727669"/>
            <a:ext cx="1570017" cy="415498"/>
          </a:xfrm>
          <a:prstGeom prst="rect">
            <a:avLst/>
          </a:prstGeom>
          <a:noFill/>
        </p:spPr>
        <p:txBody>
          <a:bodyPr wrap="square" rtlCol="0">
            <a:spAutoFit/>
          </a:bodyPr>
          <a:lstStyle/>
          <a:p>
            <a:r>
              <a:rPr lang="zh-CN" altLang="en-US" sz="1050" dirty="0">
                <a:solidFill>
                  <a:schemeClr val="tx1">
                    <a:lumMod val="85000"/>
                    <a:lumOff val="15000"/>
                  </a:schemeClr>
                </a:solidFill>
                <a:latin typeface="方正中倩简体" pitchFamily="65" charset="-122"/>
                <a:ea typeface="方正中倩简体" pitchFamily="65" charset="-122"/>
              </a:rPr>
              <a:t>此部分内容作为文字排版占位显示</a:t>
            </a:r>
            <a:endParaRPr lang="zh-CN" altLang="en-US" sz="1050" dirty="0">
              <a:solidFill>
                <a:schemeClr val="tx1">
                  <a:lumMod val="85000"/>
                  <a:lumOff val="15000"/>
                </a:schemeClr>
              </a:solidFill>
              <a:latin typeface="方正中倩简体" pitchFamily="65" charset="-122"/>
              <a:ea typeface="方正中倩简体" pitchFamily="65" charset="-122"/>
            </a:endParaRPr>
          </a:p>
        </p:txBody>
      </p:sp>
      <p:sp>
        <p:nvSpPr>
          <p:cNvPr id="14" name="Freeform 7"/>
          <p:cNvSpPr/>
          <p:nvPr/>
        </p:nvSpPr>
        <p:spPr bwMode="auto">
          <a:xfrm rot="10800000">
            <a:off x="5021775" y="4065619"/>
            <a:ext cx="2148444" cy="1502061"/>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7A99C7"/>
          </a:solidFill>
          <a:ln w="9525">
            <a:noFill/>
            <a:round/>
          </a:ln>
        </p:spPr>
        <p:txBody>
          <a:bodyPr vert="horz" wrap="square" lIns="91440" tIns="45720" rIns="91440" bIns="45720" numCol="1" anchor="t" anchorCtr="0" compatLnSpc="1"/>
          <a:lstStyle/>
          <a:p>
            <a:endParaRPr lang="zh-CN" altLang="en-US" sz="2000" dirty="0"/>
          </a:p>
        </p:txBody>
      </p:sp>
      <p:sp>
        <p:nvSpPr>
          <p:cNvPr id="16" name="TextBox 2480"/>
          <p:cNvSpPr txBox="1"/>
          <p:nvPr/>
        </p:nvSpPr>
        <p:spPr>
          <a:xfrm>
            <a:off x="5310989" y="4968336"/>
            <a:ext cx="1570017" cy="415498"/>
          </a:xfrm>
          <a:prstGeom prst="rect">
            <a:avLst/>
          </a:prstGeom>
          <a:noFill/>
        </p:spPr>
        <p:txBody>
          <a:bodyPr wrap="square" rtlCol="0">
            <a:spAutoFit/>
          </a:bodyPr>
          <a:lstStyle/>
          <a:p>
            <a:r>
              <a:rPr lang="zh-CN" altLang="en-US" sz="1050" dirty="0">
                <a:solidFill>
                  <a:schemeClr val="tx1">
                    <a:lumMod val="85000"/>
                    <a:lumOff val="15000"/>
                  </a:schemeClr>
                </a:solidFill>
                <a:latin typeface="方正中倩简体" pitchFamily="65" charset="-122"/>
                <a:ea typeface="方正中倩简体" pitchFamily="65" charset="-122"/>
              </a:rPr>
              <a:t>此部分内容作为文字排版占位显示</a:t>
            </a:r>
            <a:endParaRPr lang="zh-CN" altLang="en-US" sz="1050" dirty="0">
              <a:solidFill>
                <a:schemeClr val="tx1">
                  <a:lumMod val="85000"/>
                  <a:lumOff val="15000"/>
                </a:schemeClr>
              </a:solidFill>
              <a:latin typeface="方正中倩简体" pitchFamily="65" charset="-122"/>
              <a:ea typeface="方正中倩简体" pitchFamily="65" charset="-122"/>
            </a:endParaRPr>
          </a:p>
        </p:txBody>
      </p:sp>
      <p:sp>
        <p:nvSpPr>
          <p:cNvPr id="18" name="Freeform 7"/>
          <p:cNvSpPr/>
          <p:nvPr/>
        </p:nvSpPr>
        <p:spPr bwMode="auto">
          <a:xfrm>
            <a:off x="3369126" y="1571968"/>
            <a:ext cx="2148444" cy="1502061"/>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7A99C7"/>
          </a:solidFill>
          <a:ln w="9525">
            <a:noFill/>
            <a:round/>
          </a:ln>
        </p:spPr>
        <p:txBody>
          <a:bodyPr vert="horz" wrap="square" lIns="91440" tIns="45720" rIns="91440" bIns="45720" numCol="1" anchor="t" anchorCtr="0" compatLnSpc="1"/>
          <a:lstStyle/>
          <a:p>
            <a:endParaRPr lang="zh-CN" altLang="en-US" sz="2000" baseline="-25000" dirty="0"/>
          </a:p>
        </p:txBody>
      </p:sp>
      <p:sp>
        <p:nvSpPr>
          <p:cNvPr id="20" name="TextBox 2478"/>
          <p:cNvSpPr txBox="1"/>
          <p:nvPr/>
        </p:nvSpPr>
        <p:spPr>
          <a:xfrm>
            <a:off x="3699656" y="1727669"/>
            <a:ext cx="1470092" cy="415498"/>
          </a:xfrm>
          <a:prstGeom prst="rect">
            <a:avLst/>
          </a:prstGeom>
          <a:noFill/>
        </p:spPr>
        <p:txBody>
          <a:bodyPr wrap="square" rtlCol="0">
            <a:spAutoFit/>
          </a:bodyPr>
          <a:lstStyle/>
          <a:p>
            <a:r>
              <a:rPr lang="zh-CN" altLang="en-US" sz="1050" dirty="0">
                <a:solidFill>
                  <a:schemeClr val="tx1">
                    <a:lumMod val="85000"/>
                    <a:lumOff val="15000"/>
                  </a:schemeClr>
                </a:solidFill>
                <a:latin typeface="方正中倩简体" pitchFamily="65" charset="-122"/>
                <a:ea typeface="方正中倩简体" pitchFamily="65" charset="-122"/>
              </a:rPr>
              <a:t>此部分内容作为文字排版占位显示</a:t>
            </a:r>
            <a:endParaRPr lang="zh-CN" altLang="en-US" sz="1050" dirty="0">
              <a:solidFill>
                <a:schemeClr val="tx1">
                  <a:lumMod val="85000"/>
                  <a:lumOff val="15000"/>
                </a:schemeClr>
              </a:solidFill>
              <a:latin typeface="方正中倩简体" pitchFamily="65" charset="-122"/>
              <a:ea typeface="方正中倩简体" pitchFamily="65" charset="-122"/>
            </a:endParaRPr>
          </a:p>
        </p:txBody>
      </p:sp>
      <p:sp>
        <p:nvSpPr>
          <p:cNvPr id="22" name="Freeform 7"/>
          <p:cNvSpPr/>
          <p:nvPr/>
        </p:nvSpPr>
        <p:spPr bwMode="auto">
          <a:xfrm rot="10800000">
            <a:off x="8327074" y="4065619"/>
            <a:ext cx="2148444" cy="1502061"/>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DBC2DA"/>
          </a:solidFill>
          <a:ln w="9525">
            <a:noFill/>
            <a:round/>
          </a:ln>
        </p:spPr>
        <p:txBody>
          <a:bodyPr vert="horz" wrap="square" lIns="91440" tIns="45720" rIns="91440" bIns="45720" numCol="1" anchor="t" anchorCtr="0" compatLnSpc="1"/>
          <a:lstStyle/>
          <a:p>
            <a:endParaRPr lang="zh-CN" altLang="en-US" sz="2000" dirty="0"/>
          </a:p>
        </p:txBody>
      </p:sp>
      <p:sp>
        <p:nvSpPr>
          <p:cNvPr id="24" name="TextBox 2481"/>
          <p:cNvSpPr txBox="1"/>
          <p:nvPr/>
        </p:nvSpPr>
        <p:spPr>
          <a:xfrm>
            <a:off x="8657603" y="4968336"/>
            <a:ext cx="1570017" cy="415498"/>
          </a:xfrm>
          <a:prstGeom prst="rect">
            <a:avLst/>
          </a:prstGeom>
          <a:noFill/>
        </p:spPr>
        <p:txBody>
          <a:bodyPr wrap="square" rtlCol="0">
            <a:spAutoFit/>
          </a:bodyPr>
          <a:lstStyle/>
          <a:p>
            <a:r>
              <a:rPr lang="zh-CN" altLang="en-US" sz="1050" dirty="0">
                <a:solidFill>
                  <a:schemeClr val="tx1">
                    <a:lumMod val="85000"/>
                    <a:lumOff val="15000"/>
                  </a:schemeClr>
                </a:solidFill>
                <a:latin typeface="方正中倩简体" pitchFamily="65" charset="-122"/>
                <a:ea typeface="方正中倩简体" pitchFamily="65" charset="-122"/>
              </a:rPr>
              <a:t>此部分内容作为文字排版占位显示</a:t>
            </a:r>
            <a:endParaRPr lang="zh-CN" altLang="en-US" sz="1050" dirty="0">
              <a:solidFill>
                <a:schemeClr val="tx1">
                  <a:lumMod val="85000"/>
                  <a:lumOff val="15000"/>
                </a:schemeClr>
              </a:solidFill>
              <a:latin typeface="方正中倩简体" pitchFamily="65" charset="-122"/>
              <a:ea typeface="方正中倩简体" pitchFamily="65" charset="-122"/>
            </a:endParaRPr>
          </a:p>
        </p:txBody>
      </p:sp>
      <p:cxnSp>
        <p:nvCxnSpPr>
          <p:cNvPr id="25" name="直接箭头连接符 24"/>
          <p:cNvCxnSpPr/>
          <p:nvPr/>
        </p:nvCxnSpPr>
        <p:spPr>
          <a:xfrm rot="5400000">
            <a:off x="2501486" y="3775486"/>
            <a:ext cx="578427" cy="1837"/>
          </a:xfrm>
          <a:prstGeom prst="straightConnector1">
            <a:avLst/>
          </a:prstGeom>
          <a:ln w="38100" cmpd="sng">
            <a:solidFill>
              <a:srgbClr val="2B6D95"/>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5400000">
            <a:off x="5806783" y="3825064"/>
            <a:ext cx="578427" cy="1837"/>
          </a:xfrm>
          <a:prstGeom prst="straightConnector1">
            <a:avLst/>
          </a:prstGeom>
          <a:ln w="38100" cmpd="sng">
            <a:solidFill>
              <a:srgbClr val="2B6D95"/>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a:off x="9101041" y="3797518"/>
            <a:ext cx="578427" cy="1837"/>
          </a:xfrm>
          <a:prstGeom prst="straightConnector1">
            <a:avLst/>
          </a:prstGeom>
          <a:ln w="38100" cmpd="sng">
            <a:solidFill>
              <a:srgbClr val="2B6D95"/>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4236767" y="3219096"/>
            <a:ext cx="413162" cy="1837"/>
          </a:xfrm>
          <a:prstGeom prst="straightConnector1">
            <a:avLst/>
          </a:prstGeom>
          <a:ln w="38100" cmpd="sng">
            <a:solidFill>
              <a:srgbClr val="2B6D95"/>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rot="5400000" flipH="1" flipV="1">
            <a:off x="7542066" y="3230114"/>
            <a:ext cx="413162" cy="1837"/>
          </a:xfrm>
          <a:prstGeom prst="straightConnector1">
            <a:avLst/>
          </a:prstGeom>
          <a:ln w="38100" cmpd="sng">
            <a:solidFill>
              <a:srgbClr val="2B6D95"/>
            </a:solidFill>
            <a:prstDash val="sysDash"/>
            <a:tailEnd type="arrow"/>
          </a:ln>
          <a:effectLst/>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023811" y="2264438"/>
            <a:ext cx="821781" cy="534009"/>
          </a:xfrm>
          <a:prstGeom prst="rect">
            <a:avLst/>
          </a:prstGeom>
        </p:spPr>
        <p:txBody>
          <a:bodyPr wrap="none">
            <a:spAutoFit/>
          </a:bodyPr>
          <a:lstStyle/>
          <a:p>
            <a:pPr algn="ctr"/>
            <a:r>
              <a:rPr lang="en-US" altLang="zh-CN" sz="2800" dirty="0">
                <a:solidFill>
                  <a:schemeClr val="bg1"/>
                </a:solidFill>
                <a:latin typeface="Gill Sans Ultra Bold" panose="020B0A02020104020203" pitchFamily="34" charset="0"/>
                <a:ea typeface="微软雅黑" panose="020B0503020204020204" pitchFamily="34" charset="-122"/>
              </a:rPr>
              <a:t>02</a:t>
            </a:r>
            <a:endParaRPr lang="en-US" altLang="zh-CN" sz="2800" dirty="0">
              <a:solidFill>
                <a:schemeClr val="bg1"/>
              </a:solidFill>
              <a:latin typeface="Gill Sans Ultra Bold" panose="020B0A02020104020203" pitchFamily="34" charset="0"/>
              <a:ea typeface="微软雅黑" panose="020B0503020204020204" pitchFamily="34" charset="-122"/>
            </a:endParaRPr>
          </a:p>
        </p:txBody>
      </p:sp>
      <p:sp>
        <p:nvSpPr>
          <p:cNvPr id="35" name="矩形 34"/>
          <p:cNvSpPr/>
          <p:nvPr/>
        </p:nvSpPr>
        <p:spPr>
          <a:xfrm>
            <a:off x="2378891" y="4332321"/>
            <a:ext cx="821781" cy="534009"/>
          </a:xfrm>
          <a:prstGeom prst="rect">
            <a:avLst/>
          </a:prstGeom>
        </p:spPr>
        <p:txBody>
          <a:bodyPr wrap="none">
            <a:spAutoFit/>
          </a:bodyPr>
          <a:lstStyle/>
          <a:p>
            <a:pPr algn="ctr"/>
            <a:r>
              <a:rPr lang="en-US" altLang="zh-CN" sz="2800" dirty="0">
                <a:solidFill>
                  <a:schemeClr val="bg1"/>
                </a:solidFill>
                <a:latin typeface="Gill Sans Ultra Bold" panose="020B0A02020104020203" pitchFamily="34" charset="0"/>
                <a:ea typeface="微软雅黑" panose="020B0503020204020204" pitchFamily="34" charset="-122"/>
              </a:rPr>
              <a:t>01</a:t>
            </a:r>
            <a:endParaRPr lang="en-US" altLang="zh-CN" sz="2800" dirty="0">
              <a:solidFill>
                <a:schemeClr val="bg1"/>
              </a:solidFill>
              <a:latin typeface="Gill Sans Ultra Bold" panose="020B0A02020104020203" pitchFamily="34" charset="0"/>
              <a:ea typeface="微软雅黑" panose="020B0503020204020204" pitchFamily="34" charset="-122"/>
            </a:endParaRPr>
          </a:p>
        </p:txBody>
      </p:sp>
      <p:sp>
        <p:nvSpPr>
          <p:cNvPr id="36" name="矩形 35"/>
          <p:cNvSpPr/>
          <p:nvPr/>
        </p:nvSpPr>
        <p:spPr>
          <a:xfrm>
            <a:off x="5684188" y="4332321"/>
            <a:ext cx="821781" cy="534009"/>
          </a:xfrm>
          <a:prstGeom prst="rect">
            <a:avLst/>
          </a:prstGeom>
        </p:spPr>
        <p:txBody>
          <a:bodyPr wrap="none">
            <a:spAutoFit/>
          </a:bodyPr>
          <a:lstStyle/>
          <a:p>
            <a:pPr algn="ctr"/>
            <a:r>
              <a:rPr lang="en-US" altLang="zh-CN" sz="2800" dirty="0">
                <a:solidFill>
                  <a:schemeClr val="bg1"/>
                </a:solidFill>
                <a:latin typeface="Gill Sans Ultra Bold" panose="020B0A02020104020203" pitchFamily="34" charset="0"/>
                <a:ea typeface="微软雅黑" panose="020B0503020204020204" pitchFamily="34" charset="-122"/>
              </a:rPr>
              <a:t>03</a:t>
            </a:r>
            <a:endParaRPr lang="en-US" altLang="zh-CN" sz="2800" dirty="0">
              <a:solidFill>
                <a:schemeClr val="bg1"/>
              </a:solidFill>
              <a:latin typeface="Gill Sans Ultra Bold" panose="020B0A02020104020203" pitchFamily="34" charset="0"/>
              <a:ea typeface="微软雅黑" panose="020B0503020204020204" pitchFamily="34" charset="-122"/>
            </a:endParaRPr>
          </a:p>
        </p:txBody>
      </p:sp>
      <p:sp>
        <p:nvSpPr>
          <p:cNvPr id="37" name="矩形 36"/>
          <p:cNvSpPr/>
          <p:nvPr/>
        </p:nvSpPr>
        <p:spPr>
          <a:xfrm>
            <a:off x="8978446" y="4332321"/>
            <a:ext cx="821781" cy="534009"/>
          </a:xfrm>
          <a:prstGeom prst="rect">
            <a:avLst/>
          </a:prstGeom>
        </p:spPr>
        <p:txBody>
          <a:bodyPr wrap="none">
            <a:spAutoFit/>
          </a:bodyPr>
          <a:lstStyle/>
          <a:p>
            <a:pPr algn="ctr"/>
            <a:r>
              <a:rPr lang="en-US" altLang="zh-CN" sz="2800" dirty="0">
                <a:solidFill>
                  <a:schemeClr val="bg1"/>
                </a:solidFill>
                <a:latin typeface="Gill Sans Ultra Bold" panose="020B0A02020104020203" pitchFamily="34" charset="0"/>
                <a:ea typeface="微软雅黑" panose="020B0503020204020204" pitchFamily="34" charset="-122"/>
              </a:rPr>
              <a:t>05</a:t>
            </a:r>
            <a:endParaRPr lang="en-US" altLang="zh-CN" sz="2800" dirty="0">
              <a:solidFill>
                <a:schemeClr val="bg1"/>
              </a:solidFill>
              <a:latin typeface="Gill Sans Ultra Bold" panose="020B0A02020104020203" pitchFamily="34" charset="0"/>
              <a:ea typeface="微软雅黑" panose="020B0503020204020204" pitchFamily="34" charset="-122"/>
            </a:endParaRPr>
          </a:p>
        </p:txBody>
      </p:sp>
      <p:sp>
        <p:nvSpPr>
          <p:cNvPr id="38" name="矩形 37"/>
          <p:cNvSpPr/>
          <p:nvPr/>
        </p:nvSpPr>
        <p:spPr>
          <a:xfrm>
            <a:off x="7379072" y="2264437"/>
            <a:ext cx="821781" cy="534009"/>
          </a:xfrm>
          <a:prstGeom prst="rect">
            <a:avLst/>
          </a:prstGeom>
        </p:spPr>
        <p:txBody>
          <a:bodyPr wrap="none">
            <a:spAutoFit/>
          </a:bodyPr>
          <a:lstStyle/>
          <a:p>
            <a:pPr algn="ctr"/>
            <a:r>
              <a:rPr lang="en-US" altLang="zh-CN" sz="2800" dirty="0">
                <a:solidFill>
                  <a:schemeClr val="bg1"/>
                </a:solidFill>
                <a:latin typeface="Gill Sans Ultra Bold" panose="020B0A02020104020203" pitchFamily="34" charset="0"/>
                <a:ea typeface="微软雅黑" panose="020B0503020204020204" pitchFamily="34" charset="-122"/>
              </a:rPr>
              <a:t>04</a:t>
            </a:r>
            <a:endParaRPr lang="en-US" altLang="zh-CN" sz="2800" dirty="0">
              <a:solidFill>
                <a:schemeClr val="bg1"/>
              </a:solidFill>
              <a:latin typeface="Gill Sans Ultra Bold" panose="020B0A02020104020203" pitchFamily="34" charset="0"/>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22" t="80257" r="28876" b="1013"/>
          <a:stretch>
            <a:fillRect/>
          </a:stretch>
        </p:blipFill>
        <p:spPr>
          <a:xfrm>
            <a:off x="8082434" y="5504019"/>
            <a:ext cx="1286128" cy="1284535"/>
          </a:xfrm>
          <a:custGeom>
            <a:avLst/>
            <a:gdLst>
              <a:gd name="connsiteX0" fmla="*/ 1286128 w 1286128"/>
              <a:gd name="connsiteY0" fmla="*/ 0 h 1284535"/>
              <a:gd name="connsiteX1" fmla="*/ 1286128 w 1286128"/>
              <a:gd name="connsiteY1" fmla="*/ 1284535 h 1284535"/>
              <a:gd name="connsiteX2" fmla="*/ 0 w 1286128"/>
              <a:gd name="connsiteY2" fmla="*/ 1284535 h 1284535"/>
            </a:gdLst>
            <a:ahLst/>
            <a:cxnLst>
              <a:cxn ang="0">
                <a:pos x="connsiteX0" y="connsiteY0"/>
              </a:cxn>
              <a:cxn ang="0">
                <a:pos x="connsiteX1" y="connsiteY1"/>
              </a:cxn>
              <a:cxn ang="0">
                <a:pos x="connsiteX2" y="connsiteY2"/>
              </a:cxn>
            </a:cxnLst>
            <a:rect l="l" t="t" r="r" b="b"/>
            <a:pathLst>
              <a:path w="1286128" h="1284535">
                <a:moveTo>
                  <a:pt x="1286128" y="0"/>
                </a:moveTo>
                <a:lnTo>
                  <a:pt x="1286128" y="1284535"/>
                </a:lnTo>
                <a:lnTo>
                  <a:pt x="0" y="1284535"/>
                </a:lnTo>
                <a:close/>
              </a:path>
            </a:pathLst>
          </a:custGeom>
          <a:solidFill>
            <a:srgbClr val="DBC2DA"/>
          </a:solidFill>
        </p:spPr>
      </p:pic>
      <p:pic>
        <p:nvPicPr>
          <p:cNvPr id="86" name="图片 8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669" t="60457" r="20039" b="20812"/>
          <a:stretch>
            <a:fillRect/>
          </a:stretch>
        </p:blipFill>
        <p:spPr>
          <a:xfrm>
            <a:off x="9453030" y="4146174"/>
            <a:ext cx="1284535" cy="1284535"/>
          </a:xfrm>
          <a:custGeom>
            <a:avLst/>
            <a:gdLst>
              <a:gd name="connsiteX0" fmla="*/ 1284535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1284535" y="0"/>
                </a:moveTo>
                <a:lnTo>
                  <a:pt x="1284535" y="1284535"/>
                </a:lnTo>
                <a:lnTo>
                  <a:pt x="0" y="1284535"/>
                </a:lnTo>
                <a:close/>
              </a:path>
            </a:pathLst>
          </a:custGeom>
          <a:solidFill>
            <a:srgbClr val="DBC2DA"/>
          </a:solidFill>
        </p:spPr>
      </p:pic>
      <p:pic>
        <p:nvPicPr>
          <p:cNvPr id="84" name="图片 8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80434" t="60457" r="11274" b="20812"/>
          <a:stretch>
            <a:fillRect/>
          </a:stretch>
        </p:blipFill>
        <p:spPr>
          <a:xfrm>
            <a:off x="10810876" y="4146174"/>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pic>
        <p:nvPicPr>
          <p:cNvPr id="82" name="图片 8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80434" t="40658" r="11274" b="40612"/>
          <a:stretch>
            <a:fillRect/>
          </a:stretch>
        </p:blipFill>
        <p:spPr>
          <a:xfrm>
            <a:off x="10810876" y="2788329"/>
            <a:ext cx="1284535" cy="1284535"/>
          </a:xfrm>
          <a:custGeom>
            <a:avLst/>
            <a:gdLst>
              <a:gd name="connsiteX0" fmla="*/ 0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1284535"/>
                </a:lnTo>
                <a:lnTo>
                  <a:pt x="0" y="1284535"/>
                </a:lnTo>
                <a:close/>
              </a:path>
            </a:pathLst>
          </a:custGeom>
          <a:solidFill>
            <a:srgbClr val="DBC2DA"/>
          </a:solidFill>
        </p:spPr>
      </p:pic>
      <p:pic>
        <p:nvPicPr>
          <p:cNvPr id="76" name="图片 7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12" t="20835" r="28897" b="60411"/>
          <a:stretch>
            <a:fillRect/>
          </a:stretch>
        </p:blipFill>
        <p:spPr>
          <a:xfrm>
            <a:off x="8080842" y="1428889"/>
            <a:ext cx="1284535" cy="1286128"/>
          </a:xfrm>
          <a:custGeom>
            <a:avLst/>
            <a:gdLst>
              <a:gd name="connsiteX0" fmla="*/ 0 w 1284535"/>
              <a:gd name="connsiteY0" fmla="*/ 0 h 1286128"/>
              <a:gd name="connsiteX1" fmla="*/ 1284535 w 1284535"/>
              <a:gd name="connsiteY1" fmla="*/ 0 h 1286128"/>
              <a:gd name="connsiteX2" fmla="*/ 1284535 w 1284535"/>
              <a:gd name="connsiteY2" fmla="*/ 1286128 h 1286128"/>
            </a:gdLst>
            <a:ahLst/>
            <a:cxnLst>
              <a:cxn ang="0">
                <a:pos x="connsiteX0" y="connsiteY0"/>
              </a:cxn>
              <a:cxn ang="0">
                <a:pos x="connsiteX1" y="connsiteY1"/>
              </a:cxn>
              <a:cxn ang="0">
                <a:pos x="connsiteX2" y="connsiteY2"/>
              </a:cxn>
            </a:cxnLst>
            <a:rect l="l" t="t" r="r" b="b"/>
            <a:pathLst>
              <a:path w="1284535" h="1286128">
                <a:moveTo>
                  <a:pt x="0" y="0"/>
                </a:moveTo>
                <a:lnTo>
                  <a:pt x="1284535" y="0"/>
                </a:lnTo>
                <a:lnTo>
                  <a:pt x="1284535" y="1286128"/>
                </a:lnTo>
                <a:close/>
              </a:path>
            </a:pathLst>
          </a:custGeom>
          <a:solidFill>
            <a:srgbClr val="DBC2DA"/>
          </a:solidFill>
        </p:spPr>
      </p:pic>
      <p:sp>
        <p:nvSpPr>
          <p:cNvPr id="9" name="Freeform 6"/>
          <p:cNvSpPr/>
          <p:nvPr userDrawn="1"/>
        </p:nvSpPr>
        <p:spPr bwMode="auto">
          <a:xfrm flipH="1">
            <a:off x="10198888" y="67857"/>
            <a:ext cx="1993112" cy="1286128"/>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rgbClr val="A8B7E4">
              <a:alpha val="20000"/>
            </a:srgbClr>
          </a:solidFill>
          <a:ln>
            <a:noFill/>
          </a:ln>
        </p:spPr>
        <p:txBody>
          <a:bodyPr vert="horz" wrap="square" lIns="91440" tIns="45720" rIns="91440" bIns="45720" numCol="1" anchor="t" anchorCtr="0" compatLnSpc="1"/>
          <a:lstStyle/>
          <a:p>
            <a:pPr lvl="0"/>
            <a:endParaRPr lang="ko-KR" altLang="en-US" sz="2400"/>
          </a:p>
        </p:txBody>
      </p:sp>
      <p:sp>
        <p:nvSpPr>
          <p:cNvPr id="10" name="Freeform 7"/>
          <p:cNvSpPr/>
          <p:nvPr userDrawn="1"/>
        </p:nvSpPr>
        <p:spPr bwMode="auto">
          <a:xfrm flipH="1">
            <a:off x="9440280" y="69450"/>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ko-KR" altLang="en-US" sz="2400"/>
          </a:p>
        </p:txBody>
      </p:sp>
      <p:sp>
        <p:nvSpPr>
          <p:cNvPr id="12" name="Freeform 9"/>
          <p:cNvSpPr/>
          <p:nvPr userDrawn="1"/>
        </p:nvSpPr>
        <p:spPr bwMode="auto">
          <a:xfrm flipH="1">
            <a:off x="8080841" y="69450"/>
            <a:ext cx="1284535" cy="128453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A8B7E4"/>
          </a:solidFill>
          <a:ln>
            <a:noFill/>
          </a:ln>
        </p:spPr>
        <p:txBody>
          <a:bodyPr vert="horz" wrap="square" lIns="91440" tIns="45720" rIns="91440" bIns="45720" numCol="1" anchor="t" anchorCtr="0" compatLnSpc="1"/>
          <a:lstStyle/>
          <a:p>
            <a:endParaRPr lang="ko-KR" altLang="en-US" sz="2400"/>
          </a:p>
        </p:txBody>
      </p:sp>
      <p:sp>
        <p:nvSpPr>
          <p:cNvPr id="14" name="Freeform 13"/>
          <p:cNvSpPr/>
          <p:nvPr userDrawn="1"/>
        </p:nvSpPr>
        <p:spPr bwMode="auto">
          <a:xfrm flipH="1">
            <a:off x="10198888" y="1427296"/>
            <a:ext cx="1993112" cy="1286128"/>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DBC2DA"/>
          </a:solidFill>
          <a:ln>
            <a:noFill/>
          </a:ln>
        </p:spPr>
        <p:txBody>
          <a:bodyPr vert="horz" wrap="square" lIns="91440" tIns="45720" rIns="91440" bIns="45720" numCol="1" anchor="t" anchorCtr="0" compatLnSpc="1"/>
          <a:lstStyle/>
          <a:p>
            <a:pPr lvl="0"/>
            <a:endParaRPr lang="ko-KR" altLang="en-US" sz="2400"/>
          </a:p>
        </p:txBody>
      </p:sp>
      <p:sp>
        <p:nvSpPr>
          <p:cNvPr id="15" name="Freeform 14"/>
          <p:cNvSpPr/>
          <p:nvPr userDrawn="1"/>
        </p:nvSpPr>
        <p:spPr bwMode="auto">
          <a:xfrm flipH="1">
            <a:off x="11563108" y="2800109"/>
            <a:ext cx="628892" cy="1259347"/>
          </a:xfrm>
          <a:custGeom>
            <a:avLst/>
            <a:gdLst/>
            <a:ahLst/>
            <a:cxnLst/>
            <a:rect l="l" t="t" r="r" b="b"/>
            <a:pathLst>
              <a:path w="626440" h="1254436">
                <a:moveTo>
                  <a:pt x="0" y="0"/>
                </a:moveTo>
                <a:lnTo>
                  <a:pt x="0" y="1254436"/>
                </a:lnTo>
                <a:lnTo>
                  <a:pt x="626440" y="626441"/>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16" name="Freeform 15"/>
          <p:cNvSpPr/>
          <p:nvPr userDrawn="1"/>
        </p:nvSpPr>
        <p:spPr bwMode="auto">
          <a:xfrm flipH="1">
            <a:off x="9440280" y="1428889"/>
            <a:ext cx="1284535" cy="128453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8CBCCE">
              <a:alpha val="20000"/>
            </a:srgbClr>
          </a:solidFill>
          <a:ln>
            <a:noFill/>
          </a:ln>
        </p:spPr>
        <p:txBody>
          <a:bodyPr vert="horz" wrap="square" lIns="91440" tIns="45720" rIns="91440" bIns="45720" numCol="1" anchor="t" anchorCtr="0" compatLnSpc="1"/>
          <a:lstStyle/>
          <a:p>
            <a:pPr lvl="0"/>
            <a:endParaRPr lang="ko-KR" altLang="en-US" sz="2400"/>
          </a:p>
        </p:txBody>
      </p:sp>
      <p:sp>
        <p:nvSpPr>
          <p:cNvPr id="21" name="Freeform 20"/>
          <p:cNvSpPr/>
          <p:nvPr userDrawn="1"/>
        </p:nvSpPr>
        <p:spPr bwMode="auto">
          <a:xfrm flipH="1">
            <a:off x="10198888" y="5504018"/>
            <a:ext cx="1993112" cy="1286128"/>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tx2">
              <a:alpha val="20000"/>
            </a:schemeClr>
          </a:solidFill>
          <a:ln>
            <a:noFill/>
          </a:ln>
        </p:spPr>
        <p:txBody>
          <a:bodyPr vert="horz" wrap="square" lIns="91440" tIns="45720" rIns="91440" bIns="45720" numCol="1" anchor="t" anchorCtr="0" compatLnSpc="1"/>
          <a:lstStyle/>
          <a:p>
            <a:pPr lvl="0"/>
            <a:endParaRPr lang="ko-KR" altLang="en-US" sz="2400"/>
          </a:p>
        </p:txBody>
      </p:sp>
      <p:sp>
        <p:nvSpPr>
          <p:cNvPr id="22" name="Freeform 21"/>
          <p:cNvSpPr/>
          <p:nvPr userDrawn="1"/>
        </p:nvSpPr>
        <p:spPr bwMode="auto">
          <a:xfrm flipH="1">
            <a:off x="11563108" y="4157986"/>
            <a:ext cx="628892" cy="1259347"/>
          </a:xfrm>
          <a:custGeom>
            <a:avLst/>
            <a:gdLst/>
            <a:ahLst/>
            <a:cxnLst/>
            <a:rect l="l" t="t" r="r" b="b"/>
            <a:pathLst>
              <a:path w="626440" h="1254436">
                <a:moveTo>
                  <a:pt x="0" y="0"/>
                </a:moveTo>
                <a:lnTo>
                  <a:pt x="0" y="1254436"/>
                </a:lnTo>
                <a:lnTo>
                  <a:pt x="626440" y="627995"/>
                </a:lnTo>
                <a:close/>
              </a:path>
            </a:pathLst>
          </a:custGeom>
          <a:solidFill>
            <a:srgbClr val="DBC2DA">
              <a:alpha val="20000"/>
            </a:srgbClr>
          </a:solidFill>
          <a:ln>
            <a:noFill/>
          </a:ln>
        </p:spPr>
        <p:txBody>
          <a:bodyPr vert="horz" wrap="square" lIns="91440" tIns="45720" rIns="91440" bIns="45720" numCol="1" anchor="t" anchorCtr="0" compatLnSpc="1"/>
          <a:lstStyle/>
          <a:p>
            <a:pPr lvl="0"/>
            <a:endParaRPr lang="ko-KR" altLang="en-US" sz="2400"/>
          </a:p>
        </p:txBody>
      </p:sp>
      <p:sp>
        <p:nvSpPr>
          <p:cNvPr id="24" name="Freeform 24"/>
          <p:cNvSpPr/>
          <p:nvPr userDrawn="1"/>
        </p:nvSpPr>
        <p:spPr bwMode="auto">
          <a:xfrm flipH="1">
            <a:off x="9440280" y="5504018"/>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CDB5DB"/>
          </a:solidFill>
          <a:ln>
            <a:noFill/>
          </a:ln>
        </p:spPr>
        <p:txBody>
          <a:bodyPr vert="horz" wrap="square" lIns="91440" tIns="45720" rIns="91440" bIns="45720" numCol="1" anchor="t" anchorCtr="0" compatLnSpc="1"/>
          <a:lstStyle/>
          <a:p>
            <a:pPr lvl="0"/>
            <a:endParaRPr lang="ko-KR" altLang="en-US" sz="2400"/>
          </a:p>
        </p:txBody>
      </p:sp>
      <p:pic>
        <p:nvPicPr>
          <p:cNvPr id="29" name="그림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8664330" y="1971952"/>
            <a:ext cx="450777" cy="1100756"/>
          </a:xfrm>
          <a:prstGeom prst="rect">
            <a:avLst/>
          </a:prstGeom>
        </p:spPr>
      </p:pic>
      <p:pic>
        <p:nvPicPr>
          <p:cNvPr id="31" name="그림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500000">
            <a:off x="8769860" y="5166566"/>
            <a:ext cx="397108" cy="1100756"/>
          </a:xfrm>
          <a:prstGeom prst="rect">
            <a:avLst/>
          </a:prstGeom>
        </p:spPr>
      </p:pic>
      <p:pic>
        <p:nvPicPr>
          <p:cNvPr id="33" name="그림 3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500000">
            <a:off x="10074359" y="3856701"/>
            <a:ext cx="397108" cy="1100756"/>
          </a:xfrm>
          <a:prstGeom prst="rect">
            <a:avLst/>
          </a:prstGeom>
        </p:spPr>
      </p:pic>
      <p:pic>
        <p:nvPicPr>
          <p:cNvPr id="35" name="그림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9688537" y="607866"/>
            <a:ext cx="450777" cy="1100756"/>
          </a:xfrm>
          <a:prstGeom prst="rect">
            <a:avLst/>
          </a:prstGeom>
        </p:spPr>
      </p:pic>
      <p:sp>
        <p:nvSpPr>
          <p:cNvPr id="4" name="矩形 3"/>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8" name="图片 8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87" t="80257" r="20122" b="1013"/>
          <a:stretch>
            <a:fillRect/>
          </a:stretch>
        </p:blipFill>
        <p:spPr>
          <a:xfrm>
            <a:off x="9440281" y="5504019"/>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pic>
        <p:nvPicPr>
          <p:cNvPr id="80" name="图片 7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669" t="40658" r="20039" b="40612"/>
          <a:stretch>
            <a:fillRect/>
          </a:stretch>
        </p:blipFill>
        <p:spPr>
          <a:xfrm>
            <a:off x="9453030" y="2788329"/>
            <a:ext cx="1284535" cy="1284535"/>
          </a:xfrm>
          <a:custGeom>
            <a:avLst/>
            <a:gdLst>
              <a:gd name="connsiteX0" fmla="*/ 0 w 1284535"/>
              <a:gd name="connsiteY0" fmla="*/ 0 h 1284535"/>
              <a:gd name="connsiteX1" fmla="*/ 1284535 w 1284535"/>
              <a:gd name="connsiteY1" fmla="*/ 0 h 1284535"/>
              <a:gd name="connsiteX2" fmla="*/ 1284535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1284535" y="1284535"/>
                </a:lnTo>
                <a:close/>
              </a:path>
            </a:pathLst>
          </a:custGeom>
          <a:solidFill>
            <a:srgbClr val="DBC2DA"/>
          </a:solidFill>
        </p:spPr>
      </p:pic>
      <p:pic>
        <p:nvPicPr>
          <p:cNvPr id="78" name="图片 7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87" t="20835" r="20122" b="60411"/>
          <a:stretch>
            <a:fillRect/>
          </a:stretch>
        </p:blipFill>
        <p:spPr>
          <a:xfrm>
            <a:off x="9440281" y="1428889"/>
            <a:ext cx="1284535" cy="1286128"/>
          </a:xfrm>
          <a:custGeom>
            <a:avLst/>
            <a:gdLst>
              <a:gd name="connsiteX0" fmla="*/ 0 w 1284535"/>
              <a:gd name="connsiteY0" fmla="*/ 0 h 1286128"/>
              <a:gd name="connsiteX1" fmla="*/ 1284535 w 1284535"/>
              <a:gd name="connsiteY1" fmla="*/ 1286128 h 1286128"/>
              <a:gd name="connsiteX2" fmla="*/ 0 w 1284535"/>
              <a:gd name="connsiteY2" fmla="*/ 1286128 h 1286128"/>
            </a:gdLst>
            <a:ahLst/>
            <a:cxnLst>
              <a:cxn ang="0">
                <a:pos x="connsiteX0" y="connsiteY0"/>
              </a:cxn>
              <a:cxn ang="0">
                <a:pos x="connsiteX1" y="connsiteY1"/>
              </a:cxn>
              <a:cxn ang="0">
                <a:pos x="connsiteX2" y="connsiteY2"/>
              </a:cxn>
            </a:cxnLst>
            <a:rect l="l" t="t" r="r" b="b"/>
            <a:pathLst>
              <a:path w="1284535" h="1286128">
                <a:moveTo>
                  <a:pt x="0" y="0"/>
                </a:moveTo>
                <a:lnTo>
                  <a:pt x="1284535" y="1286128"/>
                </a:lnTo>
                <a:lnTo>
                  <a:pt x="0" y="1286128"/>
                </a:lnTo>
                <a:close/>
              </a:path>
            </a:pathLst>
          </a:custGeom>
          <a:solidFill>
            <a:srgbClr val="DBC2DA"/>
          </a:solidFill>
        </p:spPr>
      </p:pic>
      <p:pic>
        <p:nvPicPr>
          <p:cNvPr id="74" name="图片 7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62812" t="1013" r="28897" b="80257"/>
          <a:stretch>
            <a:fillRect/>
          </a:stretch>
        </p:blipFill>
        <p:spPr>
          <a:xfrm>
            <a:off x="8080842" y="69451"/>
            <a:ext cx="1284535" cy="1284535"/>
          </a:xfrm>
          <a:custGeom>
            <a:avLst/>
            <a:gdLst>
              <a:gd name="connsiteX0" fmla="*/ 1284535 w 1284535"/>
              <a:gd name="connsiteY0" fmla="*/ 0 h 1284535"/>
              <a:gd name="connsiteX1" fmla="*/ 1284535 w 1284535"/>
              <a:gd name="connsiteY1" fmla="*/ 1284535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1284535" y="0"/>
                </a:moveTo>
                <a:lnTo>
                  <a:pt x="1284535" y="1284535"/>
                </a:lnTo>
                <a:lnTo>
                  <a:pt x="0" y="1284535"/>
                </a:lnTo>
                <a:close/>
              </a:path>
            </a:pathLst>
          </a:custGeom>
          <a:solidFill>
            <a:srgbClr val="DBC2DA"/>
          </a:solidFill>
        </p:spPr>
      </p:pic>
      <p:pic>
        <p:nvPicPr>
          <p:cNvPr id="72" name="图片 7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1577" t="1013" r="20132" b="80257"/>
          <a:stretch>
            <a:fillRect/>
          </a:stretch>
        </p:blipFill>
        <p:spPr>
          <a:xfrm>
            <a:off x="9438687" y="69451"/>
            <a:ext cx="1284535" cy="1284535"/>
          </a:xfrm>
          <a:custGeom>
            <a:avLst/>
            <a:gdLst>
              <a:gd name="connsiteX0" fmla="*/ 0 w 1284535"/>
              <a:gd name="connsiteY0" fmla="*/ 0 h 1284535"/>
              <a:gd name="connsiteX1" fmla="*/ 1284535 w 1284535"/>
              <a:gd name="connsiteY1" fmla="*/ 0 h 1284535"/>
              <a:gd name="connsiteX2" fmla="*/ 0 w 1284535"/>
              <a:gd name="connsiteY2" fmla="*/ 1284535 h 1284535"/>
            </a:gdLst>
            <a:ahLst/>
            <a:cxnLst>
              <a:cxn ang="0">
                <a:pos x="connsiteX0" y="connsiteY0"/>
              </a:cxn>
              <a:cxn ang="0">
                <a:pos x="connsiteX1" y="connsiteY1"/>
              </a:cxn>
              <a:cxn ang="0">
                <a:pos x="connsiteX2" y="connsiteY2"/>
              </a:cxn>
            </a:cxnLst>
            <a:rect l="l" t="t" r="r" b="b"/>
            <a:pathLst>
              <a:path w="1284535" h="1284535">
                <a:moveTo>
                  <a:pt x="0" y="0"/>
                </a:moveTo>
                <a:lnTo>
                  <a:pt x="1284535" y="0"/>
                </a:lnTo>
                <a:lnTo>
                  <a:pt x="0" y="1284535"/>
                </a:lnTo>
                <a:close/>
              </a:path>
            </a:pathLst>
          </a:custGeom>
          <a:solidFill>
            <a:srgbClr val="DBC2DA"/>
          </a:solidFill>
        </p:spPr>
      </p:pic>
      <p:sp>
        <p:nvSpPr>
          <p:cNvPr id="11" name="Freeform 8"/>
          <p:cNvSpPr/>
          <p:nvPr userDrawn="1"/>
        </p:nvSpPr>
        <p:spPr bwMode="auto">
          <a:xfrm flipH="1">
            <a:off x="8084029" y="1428889"/>
            <a:ext cx="1284535" cy="128453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17" name="Freeform 16"/>
          <p:cNvSpPr/>
          <p:nvPr userDrawn="1"/>
        </p:nvSpPr>
        <p:spPr bwMode="auto">
          <a:xfrm flipH="1">
            <a:off x="10810875" y="2786734"/>
            <a:ext cx="1284535" cy="128453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accent3">
              <a:alpha val="20000"/>
            </a:schemeClr>
          </a:solidFill>
          <a:ln>
            <a:noFill/>
          </a:ln>
        </p:spPr>
        <p:txBody>
          <a:bodyPr vert="horz" wrap="square" lIns="91440" tIns="45720" rIns="91440" bIns="45720" numCol="1" anchor="t" anchorCtr="0" compatLnSpc="1"/>
          <a:lstStyle/>
          <a:p>
            <a:pPr lvl="0"/>
            <a:endParaRPr lang="ko-KR" altLang="en-US" sz="2400"/>
          </a:p>
        </p:txBody>
      </p:sp>
      <p:sp>
        <p:nvSpPr>
          <p:cNvPr id="23" name="Freeform 22"/>
          <p:cNvSpPr/>
          <p:nvPr userDrawn="1"/>
        </p:nvSpPr>
        <p:spPr bwMode="auto">
          <a:xfrm flipH="1">
            <a:off x="8082434" y="5504018"/>
            <a:ext cx="1286128" cy="128453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chemeClr val="bg2">
              <a:alpha val="20000"/>
            </a:schemeClr>
          </a:solidFill>
          <a:ln>
            <a:noFill/>
          </a:ln>
        </p:spPr>
        <p:txBody>
          <a:bodyPr vert="horz" wrap="square" lIns="91440" tIns="45720" rIns="91440" bIns="45720" numCol="1" anchor="t" anchorCtr="0" compatLnSpc="1"/>
          <a:lstStyle/>
          <a:p>
            <a:pPr lvl="0"/>
            <a:endParaRPr lang="ko-KR" altLang="en-US" sz="2400"/>
          </a:p>
        </p:txBody>
      </p:sp>
      <p:sp>
        <p:nvSpPr>
          <p:cNvPr id="26" name="Freeform 26"/>
          <p:cNvSpPr/>
          <p:nvPr userDrawn="1"/>
        </p:nvSpPr>
        <p:spPr bwMode="auto">
          <a:xfrm flipH="1">
            <a:off x="9453029" y="4146173"/>
            <a:ext cx="1284535" cy="128453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ko-KR" altLang="en-US" sz="2400"/>
          </a:p>
        </p:txBody>
      </p:sp>
      <p:sp>
        <p:nvSpPr>
          <p:cNvPr id="27" name="Freeform 28"/>
          <p:cNvSpPr/>
          <p:nvPr userDrawn="1"/>
        </p:nvSpPr>
        <p:spPr bwMode="auto">
          <a:xfrm flipH="1">
            <a:off x="10810875" y="4146173"/>
            <a:ext cx="1284535" cy="128453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BC2DA">
              <a:alpha val="20000"/>
            </a:srgbClr>
          </a:solidFill>
          <a:ln>
            <a:noFill/>
          </a:ln>
        </p:spPr>
        <p:txBody>
          <a:bodyPr vert="horz" wrap="square" lIns="91440" tIns="45720" rIns="91440" bIns="45720" numCol="1" anchor="t" anchorCtr="0" compatLnSpc="1"/>
          <a:lstStyle/>
          <a:p>
            <a:pPr lvl="0"/>
            <a:endParaRPr lang="ko-KR" altLang="en-US" sz="2400"/>
          </a:p>
        </p:txBody>
      </p:sp>
      <p:pic>
        <p:nvPicPr>
          <p:cNvPr id="96" name="图片 9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527382" y="1338999"/>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sp>
        <p:nvSpPr>
          <p:cNvPr id="3" name="文本框 2"/>
          <p:cNvSpPr txBox="1"/>
          <p:nvPr/>
        </p:nvSpPr>
        <p:spPr>
          <a:xfrm>
            <a:off x="2136732" y="1222310"/>
            <a:ext cx="3875964" cy="1569660"/>
          </a:xfrm>
          <a:prstGeom prst="rect">
            <a:avLst/>
          </a:prstGeom>
          <a:noFill/>
        </p:spPr>
        <p:txBody>
          <a:bodyPr wrap="square" rtlCol="0">
            <a:spAutoFit/>
          </a:bodyPr>
          <a:lstStyle/>
          <a:p>
            <a:r>
              <a:rPr lang="en-US" altLang="zh-CN" sz="9600" dirty="0">
                <a:gradFill flip="none" rotWithShape="1">
                  <a:gsLst>
                    <a:gs pos="0">
                      <a:srgbClr val="CDB5DB"/>
                    </a:gs>
                    <a:gs pos="74000">
                      <a:srgbClr val="8CBCCE"/>
                    </a:gs>
                    <a:gs pos="100000">
                      <a:srgbClr val="74A4C1"/>
                    </a:gs>
                  </a:gsLst>
                  <a:lin ang="0" scaled="1"/>
                  <a:tileRect/>
                </a:gradFill>
                <a:latin typeface="Gill Sans Ultra Bold" panose="020B0A02020104020203" pitchFamily="34" charset="0"/>
              </a:rPr>
              <a:t>TWO</a:t>
            </a:r>
            <a:endParaRPr lang="zh-CN" altLang="en-US" sz="9600" dirty="0">
              <a:gradFill flip="none" rotWithShape="1">
                <a:gsLst>
                  <a:gs pos="0">
                    <a:srgbClr val="CDB5DB"/>
                  </a:gs>
                  <a:gs pos="74000">
                    <a:srgbClr val="8CBCCE"/>
                  </a:gs>
                  <a:gs pos="100000">
                    <a:srgbClr val="74A4C1"/>
                  </a:gs>
                </a:gsLst>
                <a:lin ang="0" scaled="1"/>
                <a:tileRect/>
              </a:gradFill>
              <a:latin typeface="Gill Sans Ultra Bold" panose="020B0A02020104020203" pitchFamily="34" charset="0"/>
            </a:endParaRPr>
          </a:p>
        </p:txBody>
      </p:sp>
      <p:sp>
        <p:nvSpPr>
          <p:cNvPr id="6" name="文本框 5"/>
          <p:cNvSpPr txBox="1"/>
          <p:nvPr/>
        </p:nvSpPr>
        <p:spPr>
          <a:xfrm>
            <a:off x="2265458" y="2710220"/>
            <a:ext cx="4911474" cy="769441"/>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此处输入标题</a:t>
            </a:r>
            <a:endParaRPr lang="zh-CN" altLang="en-US" sz="4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65458" y="3516921"/>
            <a:ext cx="301615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Click here to add Title </a:t>
            </a:r>
            <a:endParaRPr lang="zh-CN" altLang="en-US" dirty="0">
              <a:latin typeface="微软雅黑" panose="020B0503020204020204" pitchFamily="34" charset="-122"/>
              <a:ea typeface="微软雅黑" panose="020B0503020204020204" pitchFamily="34" charset="-122"/>
            </a:endParaRPr>
          </a:p>
        </p:txBody>
      </p:sp>
      <p:sp>
        <p:nvSpPr>
          <p:cNvPr id="49" name="Freeform 13"/>
          <p:cNvSpPr/>
          <p:nvPr userDrawn="1"/>
        </p:nvSpPr>
        <p:spPr bwMode="auto">
          <a:xfrm>
            <a:off x="1177342" y="1338999"/>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A8B7E4">
              <a:alpha val="20000"/>
            </a:srgbClr>
          </a:solidFill>
          <a:ln>
            <a:noFill/>
          </a:ln>
        </p:spPr>
        <p:txBody>
          <a:bodyPr vert="horz" wrap="square" lIns="91440" tIns="45720" rIns="91440" bIns="45720" numCol="1" anchor="t" anchorCtr="0" compatLnSpc="1"/>
          <a:lstStyle/>
          <a:p>
            <a:endParaRPr lang="ko-KR" altLang="en-US" sz="2400"/>
          </a:p>
        </p:txBody>
      </p:sp>
      <p:sp>
        <p:nvSpPr>
          <p:cNvPr id="50" name="Freeform 14"/>
          <p:cNvSpPr/>
          <p:nvPr userDrawn="1"/>
        </p:nvSpPr>
        <p:spPr bwMode="auto">
          <a:xfrm>
            <a:off x="1177342" y="1338999"/>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2" name="Freeform 16"/>
          <p:cNvSpPr/>
          <p:nvPr userDrawn="1"/>
        </p:nvSpPr>
        <p:spPr bwMode="auto">
          <a:xfrm>
            <a:off x="527382" y="1338999"/>
            <a:ext cx="615114" cy="616630"/>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4" name="Freeform 18"/>
          <p:cNvSpPr/>
          <p:nvPr userDrawn="1"/>
        </p:nvSpPr>
        <p:spPr bwMode="auto">
          <a:xfrm>
            <a:off x="1177342" y="2007140"/>
            <a:ext cx="616629" cy="616630"/>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chemeClr val="accent5">
              <a:alpha val="20000"/>
            </a:schemeClr>
          </a:solidFill>
          <a:ln>
            <a:noFill/>
          </a:ln>
        </p:spPr>
        <p:txBody>
          <a:bodyPr vert="horz" wrap="square" lIns="91440" tIns="45720" rIns="91440" bIns="45720" numCol="1" anchor="t" anchorCtr="0" compatLnSpc="1"/>
          <a:lstStyle/>
          <a:p>
            <a:endParaRPr lang="ko-KR" altLang="en-US" sz="2400"/>
          </a:p>
        </p:txBody>
      </p:sp>
      <p:sp>
        <p:nvSpPr>
          <p:cNvPr id="55" name="Freeform 19"/>
          <p:cNvSpPr/>
          <p:nvPr userDrawn="1"/>
        </p:nvSpPr>
        <p:spPr bwMode="auto">
          <a:xfrm>
            <a:off x="1177342" y="2007140"/>
            <a:ext cx="616629" cy="616630"/>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7" name="Freeform 23"/>
          <p:cNvSpPr/>
          <p:nvPr userDrawn="1"/>
        </p:nvSpPr>
        <p:spPr bwMode="auto">
          <a:xfrm>
            <a:off x="1142496" y="200714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59" name="Freeform 25"/>
          <p:cNvSpPr/>
          <p:nvPr userDrawn="1"/>
        </p:nvSpPr>
        <p:spPr bwMode="auto">
          <a:xfrm>
            <a:off x="527382" y="2007140"/>
            <a:ext cx="615114" cy="616630"/>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1" name="Freeform 27"/>
          <p:cNvSpPr/>
          <p:nvPr userDrawn="1"/>
        </p:nvSpPr>
        <p:spPr bwMode="auto">
          <a:xfrm>
            <a:off x="1177342" y="2007140"/>
            <a:ext cx="616629" cy="616630"/>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4" name="Freeform 31"/>
          <p:cNvSpPr/>
          <p:nvPr userDrawn="1"/>
        </p:nvSpPr>
        <p:spPr bwMode="auto">
          <a:xfrm>
            <a:off x="944024" y="2360149"/>
            <a:ext cx="198473" cy="263620"/>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67" name="Freeform 35"/>
          <p:cNvSpPr/>
          <p:nvPr userDrawn="1"/>
        </p:nvSpPr>
        <p:spPr bwMode="auto">
          <a:xfrm>
            <a:off x="1177342" y="2360149"/>
            <a:ext cx="219684" cy="263620"/>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pic>
        <p:nvPicPr>
          <p:cNvPr id="100" name="图片 9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527382" y="2007140"/>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98" name="图片 9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1177343" y="2007140"/>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94" name="图片 9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1177343" y="1338999"/>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sp>
        <p:nvSpPr>
          <p:cNvPr id="51" name="Freeform 15"/>
          <p:cNvSpPr/>
          <p:nvPr userDrawn="1"/>
        </p:nvSpPr>
        <p:spPr bwMode="auto">
          <a:xfrm>
            <a:off x="527382" y="1338999"/>
            <a:ext cx="615114" cy="616630"/>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8CBCCE">
              <a:alpha val="20000"/>
            </a:srgbClr>
          </a:solidFill>
          <a:ln>
            <a:noFill/>
          </a:ln>
        </p:spPr>
        <p:txBody>
          <a:bodyPr vert="horz" wrap="square" lIns="91440" tIns="45720" rIns="91440" bIns="45720" numCol="1" anchor="t" anchorCtr="0" compatLnSpc="1"/>
          <a:lstStyle/>
          <a:p>
            <a:endParaRPr lang="ko-KR" altLang="en-US" sz="2400"/>
          </a:p>
        </p:txBody>
      </p:sp>
      <p:grpSp>
        <p:nvGrpSpPr>
          <p:cNvPr id="108" name="组合 107"/>
          <p:cNvGrpSpPr/>
          <p:nvPr/>
        </p:nvGrpSpPr>
        <p:grpSpPr>
          <a:xfrm>
            <a:off x="2358056" y="4105481"/>
            <a:ext cx="364106" cy="369332"/>
            <a:chOff x="1913201" y="4150885"/>
            <a:chExt cx="1266590" cy="1284771"/>
          </a:xfrm>
        </p:grpSpPr>
        <p:pic>
          <p:nvPicPr>
            <p:cNvPr id="104" name="图片 10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05" name="图片 104"/>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06" name="图片 105"/>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07" name="图片 10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09" name="文本框 108"/>
          <p:cNvSpPr txBox="1"/>
          <p:nvPr/>
        </p:nvSpPr>
        <p:spPr>
          <a:xfrm>
            <a:off x="2836106" y="4097360"/>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2358056" y="4685920"/>
            <a:ext cx="364106" cy="369332"/>
            <a:chOff x="1913201" y="4150885"/>
            <a:chExt cx="1266590" cy="1284771"/>
          </a:xfrm>
        </p:grpSpPr>
        <p:pic>
          <p:nvPicPr>
            <p:cNvPr id="111" name="图片 11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12" name="图片 11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13" name="图片 112"/>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14" name="图片 11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15" name="文本框 114"/>
          <p:cNvSpPr txBox="1"/>
          <p:nvPr/>
        </p:nvSpPr>
        <p:spPr>
          <a:xfrm>
            <a:off x="2836106" y="4677799"/>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6" name="组合 115"/>
          <p:cNvGrpSpPr/>
          <p:nvPr/>
        </p:nvGrpSpPr>
        <p:grpSpPr>
          <a:xfrm>
            <a:off x="2358056" y="5266359"/>
            <a:ext cx="364106" cy="369332"/>
            <a:chOff x="1913201" y="4150885"/>
            <a:chExt cx="1266590" cy="1284771"/>
          </a:xfrm>
        </p:grpSpPr>
        <p:pic>
          <p:nvPicPr>
            <p:cNvPr id="117" name="图片 116"/>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20835" r="81974" b="70173"/>
            <a:stretch>
              <a:fillRect/>
            </a:stretch>
          </p:blipFill>
          <p:spPr>
            <a:xfrm>
              <a:off x="1913201" y="4150885"/>
              <a:ext cx="615114" cy="616630"/>
            </a:xfrm>
            <a:custGeom>
              <a:avLst/>
              <a:gdLst>
                <a:gd name="connsiteX0" fmla="*/ 615114 w 615114"/>
                <a:gd name="connsiteY0" fmla="*/ 0 h 616630"/>
                <a:gd name="connsiteX1" fmla="*/ 615114 w 615114"/>
                <a:gd name="connsiteY1" fmla="*/ 616630 h 616630"/>
                <a:gd name="connsiteX2" fmla="*/ 0 w 615114"/>
                <a:gd name="connsiteY2" fmla="*/ 616630 h 616630"/>
              </a:gdLst>
              <a:ahLst/>
              <a:cxnLst>
                <a:cxn ang="0">
                  <a:pos x="connsiteX0" y="connsiteY0"/>
                </a:cxn>
                <a:cxn ang="0">
                  <a:pos x="connsiteX1" y="connsiteY1"/>
                </a:cxn>
                <a:cxn ang="0">
                  <a:pos x="connsiteX2" y="connsiteY2"/>
                </a:cxn>
              </a:cxnLst>
              <a:rect l="l" t="t" r="r" b="b"/>
              <a:pathLst>
                <a:path w="615114" h="616630">
                  <a:moveTo>
                    <a:pt x="615114" y="0"/>
                  </a:moveTo>
                  <a:lnTo>
                    <a:pt x="615114" y="616630"/>
                  </a:lnTo>
                  <a:lnTo>
                    <a:pt x="0" y="616630"/>
                  </a:lnTo>
                  <a:close/>
                </a:path>
              </a:pathLst>
            </a:custGeom>
            <a:solidFill>
              <a:srgbClr val="DBC2DA"/>
            </a:solidFill>
          </p:spPr>
        </p:pic>
        <p:pic>
          <p:nvPicPr>
            <p:cNvPr id="118" name="图片 117"/>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4055" t="30578" r="81974" b="60431"/>
            <a:stretch>
              <a:fillRect/>
            </a:stretch>
          </p:blipFill>
          <p:spPr>
            <a:xfrm>
              <a:off x="1913201" y="4819026"/>
              <a:ext cx="615114" cy="616630"/>
            </a:xfrm>
            <a:custGeom>
              <a:avLst/>
              <a:gdLst>
                <a:gd name="connsiteX0" fmla="*/ 0 w 615114"/>
                <a:gd name="connsiteY0" fmla="*/ 0 h 616630"/>
                <a:gd name="connsiteX1" fmla="*/ 615114 w 615114"/>
                <a:gd name="connsiteY1" fmla="*/ 0 h 616630"/>
                <a:gd name="connsiteX2" fmla="*/ 615114 w 615114"/>
                <a:gd name="connsiteY2" fmla="*/ 616630 h 616630"/>
              </a:gdLst>
              <a:ahLst/>
              <a:cxnLst>
                <a:cxn ang="0">
                  <a:pos x="connsiteX0" y="connsiteY0"/>
                </a:cxn>
                <a:cxn ang="0">
                  <a:pos x="connsiteX1" y="connsiteY1"/>
                </a:cxn>
                <a:cxn ang="0">
                  <a:pos x="connsiteX2" y="connsiteY2"/>
                </a:cxn>
              </a:cxnLst>
              <a:rect l="l" t="t" r="r" b="b"/>
              <a:pathLst>
                <a:path w="615114" h="616630">
                  <a:moveTo>
                    <a:pt x="0" y="0"/>
                  </a:moveTo>
                  <a:lnTo>
                    <a:pt x="615114" y="0"/>
                  </a:lnTo>
                  <a:lnTo>
                    <a:pt x="615114" y="616630"/>
                  </a:lnTo>
                  <a:close/>
                </a:path>
              </a:pathLst>
            </a:custGeom>
            <a:solidFill>
              <a:srgbClr val="DBC2DA"/>
            </a:solidFill>
          </p:spPr>
        </p:pic>
        <p:pic>
          <p:nvPicPr>
            <p:cNvPr id="119" name="图片 118"/>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30578" r="77769" b="60431"/>
            <a:stretch>
              <a:fillRect/>
            </a:stretch>
          </p:blipFill>
          <p:spPr>
            <a:xfrm>
              <a:off x="2563162" y="4819026"/>
              <a:ext cx="616629" cy="616630"/>
            </a:xfrm>
            <a:custGeom>
              <a:avLst/>
              <a:gdLst>
                <a:gd name="connsiteX0" fmla="*/ 0 w 616629"/>
                <a:gd name="connsiteY0" fmla="*/ 0 h 616630"/>
                <a:gd name="connsiteX1" fmla="*/ 616629 w 616629"/>
                <a:gd name="connsiteY1" fmla="*/ 61663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616630"/>
                  </a:lnTo>
                  <a:lnTo>
                    <a:pt x="0" y="616630"/>
                  </a:lnTo>
                  <a:close/>
                </a:path>
              </a:pathLst>
            </a:custGeom>
            <a:solidFill>
              <a:srgbClr val="DBC2DA"/>
            </a:solidFill>
          </p:spPr>
        </p:pic>
        <p:pic>
          <p:nvPicPr>
            <p:cNvPr id="120" name="图片 119"/>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8251" t="20835" r="77769" b="70173"/>
            <a:stretch>
              <a:fillRect/>
            </a:stretch>
          </p:blipFill>
          <p:spPr>
            <a:xfrm>
              <a:off x="2563162" y="4150885"/>
              <a:ext cx="616629" cy="616630"/>
            </a:xfrm>
            <a:custGeom>
              <a:avLst/>
              <a:gdLst>
                <a:gd name="connsiteX0" fmla="*/ 0 w 616629"/>
                <a:gd name="connsiteY0" fmla="*/ 0 h 616630"/>
                <a:gd name="connsiteX1" fmla="*/ 616629 w 616629"/>
                <a:gd name="connsiteY1" fmla="*/ 0 h 616630"/>
                <a:gd name="connsiteX2" fmla="*/ 0 w 616629"/>
                <a:gd name="connsiteY2" fmla="*/ 616630 h 616630"/>
              </a:gdLst>
              <a:ahLst/>
              <a:cxnLst>
                <a:cxn ang="0">
                  <a:pos x="connsiteX0" y="connsiteY0"/>
                </a:cxn>
                <a:cxn ang="0">
                  <a:pos x="connsiteX1" y="connsiteY1"/>
                </a:cxn>
                <a:cxn ang="0">
                  <a:pos x="connsiteX2" y="connsiteY2"/>
                </a:cxn>
              </a:cxnLst>
              <a:rect l="l" t="t" r="r" b="b"/>
              <a:pathLst>
                <a:path w="616629" h="616630">
                  <a:moveTo>
                    <a:pt x="0" y="0"/>
                  </a:moveTo>
                  <a:lnTo>
                    <a:pt x="616629" y="0"/>
                  </a:lnTo>
                  <a:lnTo>
                    <a:pt x="0" y="616630"/>
                  </a:lnTo>
                  <a:close/>
                </a:path>
              </a:pathLst>
            </a:custGeom>
            <a:solidFill>
              <a:srgbClr val="DBC2DA"/>
            </a:solidFill>
          </p:spPr>
        </p:pic>
      </p:grpSp>
      <p:sp>
        <p:nvSpPr>
          <p:cNvPr id="121" name="文本框 120"/>
          <p:cNvSpPr txBox="1"/>
          <p:nvPr/>
        </p:nvSpPr>
        <p:spPr>
          <a:xfrm>
            <a:off x="2836106" y="5258238"/>
            <a:ext cx="1800493" cy="369332"/>
          </a:xfrm>
          <a:prstGeom prst="rect">
            <a:avLst/>
          </a:prstGeom>
          <a:noFill/>
        </p:spPr>
        <p:txBody>
          <a:bodyPr wrap="non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副标题文本预设</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15" name="图片 14"/>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16" name="文本框 15"/>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17" name="矩形 16"/>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Rectangle 5"/>
          <p:cNvSpPr/>
          <p:nvPr/>
        </p:nvSpPr>
        <p:spPr>
          <a:xfrm>
            <a:off x="957470" y="4546762"/>
            <a:ext cx="4996967" cy="923876"/>
          </a:xfrm>
          <a:prstGeom prst="rect">
            <a:avLst/>
          </a:prstGeom>
          <a:solidFill>
            <a:srgbClr val="7A9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80" dirty="0">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7"/>
          <p:cNvSpPr/>
          <p:nvPr/>
        </p:nvSpPr>
        <p:spPr>
          <a:xfrm>
            <a:off x="6057370" y="4546762"/>
            <a:ext cx="5177160" cy="927167"/>
          </a:xfrm>
          <a:prstGeom prst="rect">
            <a:avLst/>
          </a:prstGeom>
          <a:solidFill>
            <a:srgbClr val="DBC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8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a:spLocks noChangeAspect="1"/>
          </p:cNvSpPr>
          <p:nvPr/>
        </p:nvSpPr>
        <p:spPr>
          <a:xfrm>
            <a:off x="957470" y="1311887"/>
            <a:ext cx="5007118" cy="3133622"/>
          </a:xfrm>
          <a:prstGeom prst="rect">
            <a:avLst/>
          </a:prstGeom>
          <a:blipFill dpi="0" rotWithShape="1">
            <a:blip r:embed="rId3">
              <a:duotone>
                <a:prstClr val="black"/>
                <a:schemeClr val="accent3">
                  <a:tint val="45000"/>
                  <a:satMod val="400000"/>
                </a:schemeClr>
              </a:duotone>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Rectangle 6"/>
          <p:cNvSpPr/>
          <p:nvPr/>
        </p:nvSpPr>
        <p:spPr>
          <a:xfrm>
            <a:off x="6057370" y="1311887"/>
            <a:ext cx="5177160" cy="3156406"/>
          </a:xfrm>
          <a:prstGeom prst="rect">
            <a:avLst/>
          </a:prstGeom>
          <a:blipFill dpi="0" rotWithShape="1">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80"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2671122" y="4590555"/>
            <a:ext cx="1569660" cy="369332"/>
          </a:xfrm>
          <a:prstGeom prst="rect">
            <a:avLst/>
          </a:prstGeom>
        </p:spPr>
        <p:txBody>
          <a:bodyPr wrap="none">
            <a:sp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044933" y="4947418"/>
            <a:ext cx="4822039" cy="523220"/>
          </a:xfrm>
          <a:prstGeom prst="rect">
            <a:avLst/>
          </a:prstGeom>
        </p:spPr>
        <p:txBody>
          <a:bodyPr wrap="square">
            <a:spAutoFit/>
          </a:bodyPr>
          <a:lstStyle/>
          <a:p>
            <a:pPr algn="ctr"/>
            <a:r>
              <a:rPr lang="zh-CN" altLang="en-US" sz="1400" dirty="0">
                <a:solidFill>
                  <a:srgbClr val="262626"/>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zh-CN" altLang="en-US" sz="1400" dirty="0"/>
          </a:p>
        </p:txBody>
      </p:sp>
      <p:sp>
        <p:nvSpPr>
          <p:cNvPr id="18" name="矩形 17"/>
          <p:cNvSpPr/>
          <p:nvPr/>
        </p:nvSpPr>
        <p:spPr>
          <a:xfrm>
            <a:off x="7838573" y="4590555"/>
            <a:ext cx="1569660" cy="369332"/>
          </a:xfrm>
          <a:prstGeom prst="rect">
            <a:avLst/>
          </a:prstGeom>
        </p:spPr>
        <p:txBody>
          <a:bodyPr wrap="none">
            <a:sp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6212384" y="4947418"/>
            <a:ext cx="4822039" cy="523220"/>
          </a:xfrm>
          <a:prstGeom prst="rect">
            <a:avLst/>
          </a:prstGeom>
        </p:spPr>
        <p:txBody>
          <a:bodyPr wrap="square">
            <a:spAutoFit/>
          </a:bodyPr>
          <a:lstStyle/>
          <a:p>
            <a:pPr algn="ctr"/>
            <a:r>
              <a:rPr lang="zh-CN" altLang="en-US" sz="1400" dirty="0">
                <a:solidFill>
                  <a:srgbClr val="262626"/>
                </a:solidFill>
                <a:latin typeface="微软雅黑" panose="020B0503020204020204" pitchFamily="34" charset="-122"/>
                <a:ea typeface="微软雅黑" panose="020B0503020204020204" pitchFamily="34" charset="-122"/>
              </a:rPr>
              <a:t>此部分内容作为文字排版占位显示此部分内容作为文字排版占位显示</a:t>
            </a:r>
            <a:endParaRPr lang="zh-CN" altLang="en-US" sz="1400" dirty="0"/>
          </a:p>
        </p:txBody>
      </p:sp>
      <p:sp>
        <p:nvSpPr>
          <p:cNvPr id="22" name="矩形 21"/>
          <p:cNvSpPr/>
          <p:nvPr/>
        </p:nvSpPr>
        <p:spPr>
          <a:xfrm>
            <a:off x="957470" y="5686223"/>
            <a:ext cx="10277060" cy="691151"/>
          </a:xfrm>
          <a:prstGeom prst="rect">
            <a:avLst/>
          </a:prstGeom>
        </p:spPr>
        <p:txBody>
          <a:bodyPr wrap="square">
            <a:spAutoFit/>
          </a:bodyPr>
          <a:lstStyle/>
          <a:p>
            <a:pPr>
              <a:lnSpc>
                <a:spcPts val="2400"/>
              </a:lnSpc>
            </a:pPr>
            <a:r>
              <a:rPr lang="zh-CN" altLang="en-US" dirty="0">
                <a:solidFill>
                  <a:srgbClr val="262626"/>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971" y="163773"/>
            <a:ext cx="11828060" cy="65236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1" name="图片 30"/>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10651" t="50000" r="88509" b="40953"/>
          <a:stretch>
            <a:fillRect/>
          </a:stretch>
        </p:blipFill>
        <p:spPr>
          <a:xfrm flipH="1">
            <a:off x="275639" y="279657"/>
            <a:ext cx="145524" cy="620486"/>
          </a:xfrm>
          <a:prstGeom prst="rect">
            <a:avLst/>
          </a:prstGeom>
          <a:solidFill>
            <a:srgbClr val="DBC2DA"/>
          </a:solidFill>
        </p:spPr>
      </p:pic>
      <p:pic>
        <p:nvPicPr>
          <p:cNvPr id="32" name="图片 31"/>
          <p:cNvPicPr>
            <a:picLocks noChangeAspect="1"/>
          </p:cNvPicPr>
          <p:nvPr/>
        </p:nvPicPr>
        <p:blipFill rotWithShape="1">
          <a:blip r:embed="rId1">
            <a:extLst>
              <a:ext uri="{BEBA8EAE-BF5A-486C-A8C5-ECC9F3942E4B}">
                <a14:imgProps xmlns:a14="http://schemas.microsoft.com/office/drawing/2010/main">
                  <a14:imgLayer r:embed="rId2">
                    <a14:imgEffect>
                      <a14:artisticCrisscrossEtching trans="75000"/>
                    </a14:imgEffect>
                  </a14:imgLayer>
                </a14:imgProps>
              </a:ext>
              <a:ext uri="{28A0092B-C50C-407E-A947-70E740481C1C}">
                <a14:useLocalDpi xmlns:a14="http://schemas.microsoft.com/office/drawing/2010/main" val="0"/>
              </a:ext>
            </a:extLst>
          </a:blip>
          <a:srcRect l="77288" t="10204" r="21872" b="80749"/>
          <a:stretch>
            <a:fillRect/>
          </a:stretch>
        </p:blipFill>
        <p:spPr>
          <a:xfrm flipH="1">
            <a:off x="470738" y="279657"/>
            <a:ext cx="145524" cy="620486"/>
          </a:xfrm>
          <a:prstGeom prst="rect">
            <a:avLst/>
          </a:prstGeom>
          <a:solidFill>
            <a:srgbClr val="DBC2DA"/>
          </a:solidFill>
        </p:spPr>
      </p:pic>
      <p:sp>
        <p:nvSpPr>
          <p:cNvPr id="33" name="文本框 32"/>
          <p:cNvSpPr txBox="1"/>
          <p:nvPr/>
        </p:nvSpPr>
        <p:spPr>
          <a:xfrm>
            <a:off x="674733" y="359068"/>
            <a:ext cx="236551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此处输入标题</a:t>
            </a:r>
            <a:endParaRPr lang="zh-CN" altLang="en-US" sz="2400" dirty="0">
              <a:latin typeface="微软雅黑" panose="020B0503020204020204" pitchFamily="34" charset="-122"/>
              <a:ea typeface="微软雅黑" panose="020B0503020204020204" pitchFamily="34" charset="-122"/>
            </a:endParaRPr>
          </a:p>
        </p:txBody>
      </p:sp>
      <p:sp>
        <p:nvSpPr>
          <p:cNvPr id="8" name="Rectangle: Rounded Corners 2"/>
          <p:cNvSpPr/>
          <p:nvPr/>
        </p:nvSpPr>
        <p:spPr>
          <a:xfrm>
            <a:off x="704849" y="1557368"/>
            <a:ext cx="2595600" cy="4189254"/>
          </a:xfrm>
          <a:prstGeom prst="roundRect">
            <a:avLst>
              <a:gd name="adj" fmla="val 3485"/>
            </a:avLst>
          </a:prstGeom>
          <a:solidFill>
            <a:srgbClr val="DBC2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15970" bIns="215970" anchor="t" anchorCtr="1">
            <a:norm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Freeform: Shape 6"/>
          <p:cNvSpPr/>
          <p:nvPr/>
        </p:nvSpPr>
        <p:spPr>
          <a:xfrm>
            <a:off x="704849" y="2604682"/>
            <a:ext cx="2595600" cy="3141942"/>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chemeClr val="bg1"/>
          </a:solidFill>
          <a:ln>
            <a:noFill/>
          </a:ln>
          <a:effectLst>
            <a:outerShdw dist="25400" dir="16200000" sx="101000" sy="101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dirty="0">
              <a:latin typeface="微软雅黑" panose="020B0503020204020204" pitchFamily="34" charset="-122"/>
              <a:ea typeface="微软雅黑" panose="020B0503020204020204" pitchFamily="34" charset="-122"/>
            </a:endParaRPr>
          </a:p>
        </p:txBody>
      </p:sp>
      <p:sp>
        <p:nvSpPr>
          <p:cNvPr id="10" name="TextBox 7"/>
          <p:cNvSpPr txBox="1"/>
          <p:nvPr/>
        </p:nvSpPr>
        <p:spPr>
          <a:xfrm>
            <a:off x="1568180" y="2287420"/>
            <a:ext cx="868942" cy="801756"/>
          </a:xfrm>
          <a:prstGeom prst="rect">
            <a:avLst/>
          </a:prstGeom>
          <a:noFill/>
        </p:spPr>
        <p:txBody>
          <a:bodyPr wrap="none">
            <a:noAutofit/>
          </a:bodyPr>
          <a:lstStyle/>
          <a:p>
            <a:pPr algn="ctr"/>
            <a:r>
              <a:rPr lang="en-US" sz="2400" dirty="0">
                <a:solidFill>
                  <a:schemeClr val="bg1"/>
                </a:solidFill>
                <a:latin typeface="Gill Sans Ultra Bold" panose="020B0A02020104020203" pitchFamily="34" charset="0"/>
                <a:ea typeface="微软雅黑" panose="020B0503020204020204" pitchFamily="34" charset="-122"/>
              </a:rPr>
              <a:t>01</a:t>
            </a:r>
            <a:endParaRPr lang="en-US" sz="2400" dirty="0">
              <a:solidFill>
                <a:schemeClr val="bg1"/>
              </a:solidFill>
              <a:latin typeface="Gill Sans Ultra Bold" panose="020B0A02020104020203" pitchFamily="34" charset="0"/>
              <a:ea typeface="微软雅黑" panose="020B0503020204020204" pitchFamily="34" charset="-122"/>
            </a:endParaRPr>
          </a:p>
        </p:txBody>
      </p:sp>
      <p:sp>
        <p:nvSpPr>
          <p:cNvPr id="12" name="Freeform: Shape 9"/>
          <p:cNvSpPr/>
          <p:nvPr/>
        </p:nvSpPr>
        <p:spPr>
          <a:xfrm>
            <a:off x="1680082" y="4848518"/>
            <a:ext cx="625843" cy="59756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rgbClr val="DBC2DA"/>
          </a:solidFill>
          <a:ln w="12700">
            <a:miter lim="400000"/>
          </a:ln>
          <a:effectLst/>
        </p:spPr>
        <p:txBody>
          <a:bodyPr anchor="ctr"/>
          <a:lstStyle/>
          <a:p>
            <a:pPr algn="ctr"/>
            <a:endParaRPr sz="1800" dirty="0">
              <a:latin typeface="微软雅黑" panose="020B0503020204020204" pitchFamily="34" charset="-122"/>
              <a:ea typeface="微软雅黑" panose="020B0503020204020204" pitchFamily="34" charset="-122"/>
            </a:endParaRPr>
          </a:p>
        </p:txBody>
      </p:sp>
      <p:sp>
        <p:nvSpPr>
          <p:cNvPr id="14" name="Rectangle: Rounded Corners 3"/>
          <p:cNvSpPr/>
          <p:nvPr/>
        </p:nvSpPr>
        <p:spPr>
          <a:xfrm>
            <a:off x="3428236" y="1557368"/>
            <a:ext cx="2595600" cy="4189254"/>
          </a:xfrm>
          <a:prstGeom prst="roundRect">
            <a:avLst>
              <a:gd name="adj" fmla="val 3485"/>
            </a:avLst>
          </a:prstGeom>
          <a:solidFill>
            <a:srgbClr val="7A99C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15970" bIns="215970" anchor="t" anchorCtr="1">
            <a:norm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Freeform: Shape 10"/>
          <p:cNvSpPr/>
          <p:nvPr/>
        </p:nvSpPr>
        <p:spPr>
          <a:xfrm>
            <a:off x="3428236" y="2604682"/>
            <a:ext cx="2595600" cy="3141942"/>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chemeClr val="bg1"/>
          </a:solidFill>
          <a:ln>
            <a:noFill/>
          </a:ln>
          <a:effectLst>
            <a:outerShdw dist="25400" dir="16200000" sx="101000" sy="101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dirty="0">
              <a:latin typeface="微软雅黑" panose="020B0503020204020204" pitchFamily="34" charset="-122"/>
              <a:ea typeface="微软雅黑" panose="020B0503020204020204" pitchFamily="34" charset="-122"/>
            </a:endParaRPr>
          </a:p>
        </p:txBody>
      </p:sp>
      <p:sp>
        <p:nvSpPr>
          <p:cNvPr id="16" name="TextBox 11"/>
          <p:cNvSpPr txBox="1"/>
          <p:nvPr/>
        </p:nvSpPr>
        <p:spPr>
          <a:xfrm>
            <a:off x="4291567" y="2287420"/>
            <a:ext cx="868942" cy="801756"/>
          </a:xfrm>
          <a:prstGeom prst="rect">
            <a:avLst/>
          </a:prstGeom>
          <a:noFill/>
        </p:spPr>
        <p:txBody>
          <a:bodyPr wrap="none">
            <a:normAutofit/>
          </a:bodyPr>
          <a:lstStyle/>
          <a:p>
            <a:pPr algn="ctr"/>
            <a:r>
              <a:rPr lang="en-US" sz="2400" dirty="0">
                <a:solidFill>
                  <a:schemeClr val="bg1"/>
                </a:solidFill>
                <a:latin typeface="Gill Sans Ultra Bold" panose="020B0A02020104020203" pitchFamily="34" charset="0"/>
                <a:ea typeface="微软雅黑" panose="020B0503020204020204" pitchFamily="34" charset="-122"/>
              </a:rPr>
              <a:t>02</a:t>
            </a:r>
            <a:endParaRPr lang="en-US" sz="2400" dirty="0">
              <a:solidFill>
                <a:schemeClr val="bg1"/>
              </a:solidFill>
              <a:latin typeface="Gill Sans Ultra Bold" panose="020B0A02020104020203" pitchFamily="34" charset="0"/>
              <a:ea typeface="微软雅黑" panose="020B0503020204020204" pitchFamily="34" charset="-122"/>
            </a:endParaRPr>
          </a:p>
        </p:txBody>
      </p:sp>
      <p:sp>
        <p:nvSpPr>
          <p:cNvPr id="18" name="Freeform: Shape 19"/>
          <p:cNvSpPr/>
          <p:nvPr/>
        </p:nvSpPr>
        <p:spPr>
          <a:xfrm>
            <a:off x="4404530" y="4896135"/>
            <a:ext cx="643013" cy="502332"/>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7A99C7"/>
          </a:solidFill>
          <a:ln w="12700">
            <a:miter lim="400000"/>
          </a:ln>
        </p:spPr>
        <p:txBody>
          <a:bodyPr anchor="ctr"/>
          <a:lstStyle/>
          <a:p>
            <a:pPr algn="ctr"/>
            <a:endParaRPr sz="1800" dirty="0">
              <a:latin typeface="微软雅黑" panose="020B0503020204020204" pitchFamily="34" charset="-122"/>
              <a:ea typeface="微软雅黑" panose="020B0503020204020204" pitchFamily="34" charset="-122"/>
            </a:endParaRPr>
          </a:p>
        </p:txBody>
      </p:sp>
      <p:sp>
        <p:nvSpPr>
          <p:cNvPr id="20" name="Rectangle: Rounded Corners 5"/>
          <p:cNvSpPr/>
          <p:nvPr/>
        </p:nvSpPr>
        <p:spPr>
          <a:xfrm>
            <a:off x="6151624" y="1557368"/>
            <a:ext cx="2595600" cy="4189254"/>
          </a:xfrm>
          <a:prstGeom prst="roundRect">
            <a:avLst>
              <a:gd name="adj" fmla="val 3485"/>
            </a:avLst>
          </a:prstGeom>
          <a:solidFill>
            <a:srgbClr val="DBC2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15970" bIns="215970" anchor="t" anchorCtr="1">
            <a:norm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Freeform: Shape 16"/>
          <p:cNvSpPr/>
          <p:nvPr/>
        </p:nvSpPr>
        <p:spPr>
          <a:xfrm>
            <a:off x="6151624" y="2604682"/>
            <a:ext cx="2595600" cy="3141942"/>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chemeClr val="bg1"/>
          </a:solidFill>
          <a:ln>
            <a:noFill/>
          </a:ln>
          <a:effectLst>
            <a:outerShdw dist="25400" dir="16200000" sx="101000" sy="101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dirty="0">
              <a:latin typeface="微软雅黑" panose="020B0503020204020204" pitchFamily="34" charset="-122"/>
              <a:ea typeface="微软雅黑" panose="020B0503020204020204" pitchFamily="34" charset="-122"/>
            </a:endParaRPr>
          </a:p>
        </p:txBody>
      </p:sp>
      <p:sp>
        <p:nvSpPr>
          <p:cNvPr id="22" name="TextBox 17"/>
          <p:cNvSpPr txBox="1"/>
          <p:nvPr/>
        </p:nvSpPr>
        <p:spPr>
          <a:xfrm>
            <a:off x="7014953" y="2287420"/>
            <a:ext cx="868940" cy="801756"/>
          </a:xfrm>
          <a:prstGeom prst="rect">
            <a:avLst/>
          </a:prstGeom>
          <a:noFill/>
        </p:spPr>
        <p:txBody>
          <a:bodyPr wrap="none">
            <a:noAutofit/>
          </a:bodyPr>
          <a:lstStyle/>
          <a:p>
            <a:pPr algn="ctr"/>
            <a:r>
              <a:rPr lang="en-US" sz="2400" dirty="0">
                <a:solidFill>
                  <a:schemeClr val="bg1"/>
                </a:solidFill>
                <a:latin typeface="Gill Sans Ultra Bold" panose="020B0A02020104020203" pitchFamily="34" charset="0"/>
                <a:ea typeface="微软雅黑" panose="020B0503020204020204" pitchFamily="34" charset="-122"/>
              </a:rPr>
              <a:t>03</a:t>
            </a:r>
            <a:endParaRPr lang="en-US" sz="2400" dirty="0">
              <a:solidFill>
                <a:schemeClr val="bg1"/>
              </a:solidFill>
              <a:latin typeface="Gill Sans Ultra Bold" panose="020B0A02020104020203" pitchFamily="34" charset="0"/>
              <a:ea typeface="微软雅黑" panose="020B0503020204020204" pitchFamily="34" charset="-122"/>
            </a:endParaRPr>
          </a:p>
        </p:txBody>
      </p:sp>
      <p:sp>
        <p:nvSpPr>
          <p:cNvPr id="24" name="Freeform: Shape 20"/>
          <p:cNvSpPr/>
          <p:nvPr/>
        </p:nvSpPr>
        <p:spPr>
          <a:xfrm>
            <a:off x="7185158" y="4894976"/>
            <a:ext cx="528529" cy="50465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DBC2DA"/>
          </a:solidFill>
          <a:ln w="12700">
            <a:miter lim="400000"/>
          </a:ln>
        </p:spPr>
        <p:txBody>
          <a:bodyPr anchor="ctr"/>
          <a:lstStyle/>
          <a:p>
            <a:pPr algn="ctr"/>
            <a:endParaRPr sz="1800" dirty="0">
              <a:latin typeface="微软雅黑" panose="020B0503020204020204" pitchFamily="34" charset="-122"/>
              <a:ea typeface="微软雅黑" panose="020B0503020204020204" pitchFamily="34" charset="-122"/>
            </a:endParaRPr>
          </a:p>
        </p:txBody>
      </p:sp>
      <p:sp>
        <p:nvSpPr>
          <p:cNvPr id="26" name="Rectangle: Rounded Corners 4"/>
          <p:cNvSpPr/>
          <p:nvPr/>
        </p:nvSpPr>
        <p:spPr>
          <a:xfrm>
            <a:off x="8891552" y="1557368"/>
            <a:ext cx="2595600" cy="4189254"/>
          </a:xfrm>
          <a:prstGeom prst="roundRect">
            <a:avLst>
              <a:gd name="adj" fmla="val 3485"/>
            </a:avLst>
          </a:prstGeom>
          <a:solidFill>
            <a:srgbClr val="7A99C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215970" bIns="215970" anchor="t" anchorCtr="1">
            <a:norm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标题文本预设</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Freeform: Shape 13"/>
          <p:cNvSpPr/>
          <p:nvPr/>
        </p:nvSpPr>
        <p:spPr>
          <a:xfrm>
            <a:off x="8891552" y="2604682"/>
            <a:ext cx="2595600" cy="3141942"/>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chemeClr val="bg1"/>
          </a:solidFill>
          <a:ln>
            <a:noFill/>
          </a:ln>
          <a:effectLst>
            <a:outerShdw dist="25400" dir="16200000" sx="101000" sy="101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dirty="0">
              <a:latin typeface="微软雅黑" panose="020B0503020204020204" pitchFamily="34" charset="-122"/>
              <a:ea typeface="微软雅黑" panose="020B0503020204020204" pitchFamily="34" charset="-122"/>
            </a:endParaRPr>
          </a:p>
        </p:txBody>
      </p:sp>
      <p:sp>
        <p:nvSpPr>
          <p:cNvPr id="28" name="TextBox 14"/>
          <p:cNvSpPr txBox="1"/>
          <p:nvPr/>
        </p:nvSpPr>
        <p:spPr>
          <a:xfrm>
            <a:off x="9754881" y="2287420"/>
            <a:ext cx="868940" cy="801756"/>
          </a:xfrm>
          <a:prstGeom prst="rect">
            <a:avLst/>
          </a:prstGeom>
          <a:noFill/>
        </p:spPr>
        <p:txBody>
          <a:bodyPr wrap="none">
            <a:noAutofit/>
          </a:bodyPr>
          <a:lstStyle/>
          <a:p>
            <a:pPr algn="ctr"/>
            <a:r>
              <a:rPr lang="en-US" sz="2400" dirty="0">
                <a:solidFill>
                  <a:schemeClr val="bg1"/>
                </a:solidFill>
                <a:latin typeface="Gill Sans Ultra Bold" panose="020B0A02020104020203" pitchFamily="34" charset="0"/>
                <a:ea typeface="微软雅黑" panose="020B0503020204020204" pitchFamily="34" charset="-122"/>
              </a:rPr>
              <a:t>04</a:t>
            </a:r>
            <a:endParaRPr lang="en-US" sz="2400" dirty="0">
              <a:solidFill>
                <a:schemeClr val="bg1"/>
              </a:solidFill>
              <a:latin typeface="Gill Sans Ultra Bold" panose="020B0A02020104020203" pitchFamily="34" charset="0"/>
              <a:ea typeface="微软雅黑" panose="020B0503020204020204" pitchFamily="34" charset="-122"/>
            </a:endParaRPr>
          </a:p>
        </p:txBody>
      </p:sp>
      <p:sp>
        <p:nvSpPr>
          <p:cNvPr id="30" name="Freeform: Shape 21"/>
          <p:cNvSpPr/>
          <p:nvPr/>
        </p:nvSpPr>
        <p:spPr>
          <a:xfrm>
            <a:off x="9925264" y="4894976"/>
            <a:ext cx="528177" cy="50465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5"/>
          </a:solidFill>
          <a:ln w="12700">
            <a:miter lim="400000"/>
          </a:ln>
        </p:spPr>
        <p:txBody>
          <a:bodyPr anchor="ctr"/>
          <a:lstStyle/>
          <a:p>
            <a:pPr algn="ctr"/>
            <a:endParaRPr sz="1800">
              <a:latin typeface="微软雅黑" panose="020B0503020204020204" pitchFamily="34" charset="-122"/>
              <a:ea typeface="微软雅黑" panose="020B0503020204020204" pitchFamily="34" charset="-122"/>
            </a:endParaRPr>
          </a:p>
        </p:txBody>
      </p:sp>
      <p:sp>
        <p:nvSpPr>
          <p:cNvPr id="34" name="文本框 33"/>
          <p:cNvSpPr txBox="1"/>
          <p:nvPr/>
        </p:nvSpPr>
        <p:spPr>
          <a:xfrm>
            <a:off x="793667" y="3161574"/>
            <a:ext cx="2398671" cy="1444691"/>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3526700" y="3161574"/>
            <a:ext cx="2398671" cy="1444691"/>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250086" y="3161574"/>
            <a:ext cx="2398671" cy="1444691"/>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990015" y="3163388"/>
            <a:ext cx="2398671" cy="1444691"/>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此部分内容作为文字排版占位显示此部分内容作为文字排版占位显示此部分内容作为文字排版占位显示此部分内容作为文字排版占位显示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2360</Words>
  <Application>WPS 演示</Application>
  <PresentationFormat>宽屏</PresentationFormat>
  <Paragraphs>280</Paragraphs>
  <Slides>19</Slides>
  <Notes>19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宋体</vt:lpstr>
      <vt:lpstr>Wingdings</vt:lpstr>
      <vt:lpstr>Gill Sans Ultra Bold</vt:lpstr>
      <vt:lpstr>黑体</vt:lpstr>
      <vt:lpstr>微软雅黑</vt:lpstr>
      <vt:lpstr>造字工房悦黑体验版常规体</vt:lpstr>
      <vt:lpstr>Calibri</vt:lpstr>
      <vt:lpstr>方正中倩简体</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韩HAN</cp:lastModifiedBy>
  <cp:revision>52</cp:revision>
  <dcterms:created xsi:type="dcterms:W3CDTF">2018-03-30T13:47:00Z</dcterms:created>
  <dcterms:modified xsi:type="dcterms:W3CDTF">2020-03-10T08:54:03Z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